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27"/>
  </p:notesMasterIdLst>
  <p:sldIdLst>
    <p:sldId id="341" r:id="rId2"/>
    <p:sldId id="351" r:id="rId3"/>
    <p:sldId id="357" r:id="rId4"/>
    <p:sldId id="352" r:id="rId5"/>
    <p:sldId id="356" r:id="rId6"/>
    <p:sldId id="324" r:id="rId7"/>
    <p:sldId id="327" r:id="rId8"/>
    <p:sldId id="328" r:id="rId9"/>
    <p:sldId id="333" r:id="rId10"/>
    <p:sldId id="334" r:id="rId11"/>
    <p:sldId id="332" r:id="rId12"/>
    <p:sldId id="339" r:id="rId13"/>
    <p:sldId id="329" r:id="rId14"/>
    <p:sldId id="330" r:id="rId15"/>
    <p:sldId id="337" r:id="rId16"/>
    <p:sldId id="335" r:id="rId17"/>
    <p:sldId id="345" r:id="rId18"/>
    <p:sldId id="343" r:id="rId19"/>
    <p:sldId id="331" r:id="rId20"/>
    <p:sldId id="347" r:id="rId21"/>
    <p:sldId id="342" r:id="rId22"/>
    <p:sldId id="344" r:id="rId23"/>
    <p:sldId id="338" r:id="rId24"/>
    <p:sldId id="350" r:id="rId25"/>
    <p:sldId id="359" r:id="rId26"/>
  </p:sldIdLst>
  <p:sldSz cx="972185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61D9567E-C2FC-4C85-A8F3-B5C651442230}">
          <p14:sldIdLst>
            <p14:sldId id="341"/>
            <p14:sldId id="351"/>
            <p14:sldId id="357"/>
            <p14:sldId id="352"/>
            <p14:sldId id="356"/>
            <p14:sldId id="324"/>
            <p14:sldId id="327"/>
            <p14:sldId id="328"/>
            <p14:sldId id="333"/>
            <p14:sldId id="334"/>
            <p14:sldId id="332"/>
            <p14:sldId id="339"/>
            <p14:sldId id="329"/>
            <p14:sldId id="330"/>
            <p14:sldId id="337"/>
            <p14:sldId id="335"/>
            <p14:sldId id="345"/>
            <p14:sldId id="343"/>
            <p14:sldId id="331"/>
            <p14:sldId id="347"/>
            <p14:sldId id="342"/>
            <p14:sldId id="344"/>
            <p14:sldId id="338"/>
            <p14:sldId id="350"/>
            <p14:sldId id="359"/>
          </p14:sldIdLst>
        </p14:section>
        <p14:section name="Раздел без заголовка" id="{978A5896-92B3-4EB3-B0CA-B9FC7F0143FB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06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CCFF"/>
    <a:srgbClr val="00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73" d="100"/>
          <a:sy n="73" d="100"/>
        </p:scale>
        <p:origin x="-1188" y="-102"/>
      </p:cViewPr>
      <p:guideLst>
        <p:guide orient="horz" pos="2160"/>
        <p:guide pos="306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1526D-AC40-48E0-8DE5-5298C0CD6DD4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98538" y="685800"/>
            <a:ext cx="48609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74CCA-554D-4B6E-8CB0-1F518422D8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2674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74CCA-554D-4B6E-8CB0-1F518422D8BC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9689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74CCA-554D-4B6E-8CB0-1F518422D8BC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95326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74CCA-554D-4B6E-8CB0-1F518422D8BC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65704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430462" y="3124208"/>
            <a:ext cx="6562249" cy="1894363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430462" y="5003323"/>
            <a:ext cx="6562249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8327533" y="1162067"/>
            <a:ext cx="2286000" cy="405077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640083" y="4169536"/>
            <a:ext cx="3657600" cy="40831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405078" y="0"/>
            <a:ext cx="648123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93801" y="0"/>
            <a:ext cx="111278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1053207" y="0"/>
            <a:ext cx="193365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213446" y="0"/>
            <a:ext cx="244832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1306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7218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90808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835754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134216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689801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96249" y="0"/>
            <a:ext cx="81015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48124" y="3429000"/>
            <a:ext cx="1377262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92394" y="4866752"/>
            <a:ext cx="681958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160030" y="5500632"/>
            <a:ext cx="145828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769378" y="5788152"/>
            <a:ext cx="291656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2025385" y="4495800"/>
            <a:ext cx="388874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409313" y="4928703"/>
            <a:ext cx="648123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48343" y="274659"/>
            <a:ext cx="1782339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86092" y="274657"/>
            <a:ext cx="6400218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86101" y="1600200"/>
            <a:ext cx="7939511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0462" y="2895605"/>
            <a:ext cx="6562249" cy="2053591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30462" y="5010151"/>
            <a:ext cx="6562249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8326082" y="1158401"/>
            <a:ext cx="2286000" cy="405077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640282" y="4166674"/>
            <a:ext cx="3657600" cy="40831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405078" y="0"/>
            <a:ext cx="648123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93801" y="0"/>
            <a:ext cx="111278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053207" y="0"/>
            <a:ext cx="193365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213446" y="0"/>
            <a:ext cx="244832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1306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7218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90808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835754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134216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96249" y="0"/>
            <a:ext cx="81015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48124" y="3429000"/>
            <a:ext cx="1377262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408418" y="4866752"/>
            <a:ext cx="681958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160030" y="5500632"/>
            <a:ext cx="145828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769378" y="5791200"/>
            <a:ext cx="291656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997785" y="4479888"/>
            <a:ext cx="388874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67288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425342" y="4928703"/>
            <a:ext cx="648123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86095" y="1600200"/>
            <a:ext cx="388874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40104" y="1600200"/>
            <a:ext cx="388874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94" y="273051"/>
            <a:ext cx="8020526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6095" y="2362200"/>
            <a:ext cx="388874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62" y="2362200"/>
            <a:ext cx="388874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86095" y="1569720"/>
            <a:ext cx="388874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617880" y="1569720"/>
            <a:ext cx="388874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9316773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784290" y="3185957"/>
            <a:ext cx="6309360" cy="486093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242778" y="274320"/>
            <a:ext cx="1623549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643264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58361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9559819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9397788" y="0"/>
            <a:ext cx="324062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9478804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671891" y="5715000"/>
            <a:ext cx="583311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24068" y="274320"/>
            <a:ext cx="5995141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9316773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671891" y="5715000"/>
            <a:ext cx="583311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761201" y="3185957"/>
            <a:ext cx="6309360" cy="486093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" y="0"/>
            <a:ext cx="6562249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193359" y="264796"/>
            <a:ext cx="1620308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9559819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397788" y="0"/>
            <a:ext cx="324062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9478804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643264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58361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9316773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86101" y="274639"/>
            <a:ext cx="7939511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86101" y="1600200"/>
            <a:ext cx="7939511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8132699" y="1069717"/>
            <a:ext cx="2011680" cy="40831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7533051" y="3725683"/>
            <a:ext cx="3200400" cy="388874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81015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9559819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9397788" y="0"/>
            <a:ext cx="324062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9478804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671891" y="5715000"/>
            <a:ext cx="583311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42728" y="5734051"/>
            <a:ext cx="648123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tiff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4.jpeg"/><Relationship Id="rId7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1;p13"/>
          <p:cNvSpPr txBox="1"/>
          <p:nvPr/>
        </p:nvSpPr>
        <p:spPr>
          <a:xfrm>
            <a:off x="162031" y="203200"/>
            <a:ext cx="5036671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090" tIns="106090" rIns="106090" bIns="106090" anchor="t" anchorCtr="0">
            <a:noAutofit/>
          </a:bodyPr>
          <a:lstStyle/>
          <a:p>
            <a:pPr algn="ctr">
              <a:lnSpc>
                <a:spcPct val="115000"/>
              </a:lnSpc>
            </a:pPr>
            <a:endParaRPr sz="2800" b="1" dirty="0"/>
          </a:p>
          <a:p>
            <a:pPr algn="ctr">
              <a:lnSpc>
                <a:spcPct val="115000"/>
              </a:lnSpc>
            </a:pPr>
            <a:endParaRPr sz="2800" b="1" dirty="0"/>
          </a:p>
          <a:p>
            <a:pPr algn="ctr">
              <a:lnSpc>
                <a:spcPct val="115000"/>
              </a:lnSpc>
            </a:pPr>
            <a:r>
              <a:rPr lang="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Купальники</a:t>
            </a:r>
            <a:endParaRPr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en-US" sz="3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SUMMER </a:t>
            </a:r>
            <a:r>
              <a:rPr lang="ru" sz="3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sz="3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5061" y="0"/>
            <a:ext cx="3685635" cy="68133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2653" y="5216116"/>
            <a:ext cx="2312224" cy="138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901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24421" y="232232"/>
            <a:ext cx="4464496" cy="461665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Купальный костюм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HISTRIA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19592" y="116632"/>
            <a:ext cx="4373597" cy="5467769"/>
          </a:xfrm>
          <a:prstGeom prst="rect">
            <a:avLst/>
          </a:prstGeom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95966438"/>
              </p:ext>
            </p:extLst>
          </p:nvPr>
        </p:nvGraphicFramePr>
        <p:xfrm>
          <a:off x="5319597" y="5651307"/>
          <a:ext cx="4373592" cy="11582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6446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44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6446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6446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6446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6446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6446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64466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364466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364466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364466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364466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</a:tblGrid>
              <a:tr h="238829">
                <a:tc gridSpan="12"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Размеры бюстгальтера купального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19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US" sz="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ru-RU" sz="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US" sz="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ru-RU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ru-RU" sz="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ru-RU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ru-RU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US" sz="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 (</a:t>
                      </a:r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ru-RU" sz="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 (</a:t>
                      </a:r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ru-RU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 (</a:t>
                      </a:r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ru-RU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 (</a:t>
                      </a:r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US" sz="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8829">
                <a:tc gridSpan="1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Размеры трусов купальных </a:t>
                      </a:r>
                      <a:endParaRPr kumimoji="0"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3664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94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98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102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106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294842" y="5793884"/>
            <a:ext cx="49905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Цвет: 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Бюстгальтера – черно-белый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Трусов - черный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148"/>
          <a:stretch/>
        </p:blipFill>
        <p:spPr>
          <a:xfrm>
            <a:off x="2606674" y="980728"/>
            <a:ext cx="2504514" cy="481315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4128" y="1514620"/>
            <a:ext cx="249827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мягкая чашка с вкладкой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застежка по спинке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регулируемые бретели 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трусы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высокой посадкой арт. 0417</a:t>
            </a:r>
          </a:p>
          <a:p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9109397" y="3645024"/>
            <a:ext cx="461665" cy="1584176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ru-RU" b="1" dirty="0" smtClean="0"/>
              <a:t>Линия </a:t>
            </a:r>
            <a:r>
              <a:rPr lang="en-US" b="1" u="sng" dirty="0" smtClean="0"/>
              <a:t>BASIC</a:t>
            </a:r>
            <a:endParaRPr lang="ru-RU" b="1" u="sng" dirty="0"/>
          </a:p>
        </p:txBody>
      </p:sp>
    </p:spTree>
    <p:extLst>
      <p:ext uri="{BB962C8B-B14F-4D97-AF65-F5344CB8AC3E}">
        <p14:creationId xmlns:p14="http://schemas.microsoft.com/office/powerpoint/2010/main" xmlns="" val="173031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716909" y="116632"/>
            <a:ext cx="4949768" cy="461665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Купальный костюм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MONAKO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10" y="61888"/>
            <a:ext cx="4442836" cy="5554329"/>
          </a:xfrm>
          <a:prstGeom prst="rect">
            <a:avLst/>
          </a:prstGeom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27968690"/>
              </p:ext>
            </p:extLst>
          </p:nvPr>
        </p:nvGraphicFramePr>
        <p:xfrm>
          <a:off x="93807" y="5627121"/>
          <a:ext cx="4421040" cy="1144077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7368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368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368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3684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3684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3684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254731">
                <a:tc gridSpan="6"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Размеры бюстгальтера купального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48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0(</a:t>
                      </a: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80(</a:t>
                      </a: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4668">
                <a:tc grid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Размеры трусов купальных </a:t>
                      </a:r>
                      <a:endParaRPr kumimoji="0"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0769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94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98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102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7381205" y="1196752"/>
            <a:ext cx="2123332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мягкая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чашка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вкладкой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застежка по спинке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завязки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шею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трусы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бразильяно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арт. 0117</a:t>
            </a:r>
          </a:p>
          <a:p>
            <a:endParaRPr lang="ru-RU" sz="1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716909" y="5733256"/>
            <a:ext cx="46085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Цвет: 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Бюстгальтера – сине-белый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Трусов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сине-белый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8042" y="675855"/>
            <a:ext cx="2912150" cy="49166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24821" y="3665105"/>
            <a:ext cx="461665" cy="1584176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ru-RU" b="1" dirty="0" smtClean="0"/>
              <a:t>Линия </a:t>
            </a:r>
            <a:r>
              <a:rPr lang="en-US" b="1" u="sng" dirty="0" smtClean="0"/>
              <a:t>BASIC</a:t>
            </a:r>
            <a:endParaRPr lang="ru-RU" b="1" u="sng" dirty="0"/>
          </a:p>
        </p:txBody>
      </p:sp>
    </p:spTree>
    <p:extLst>
      <p:ext uri="{BB962C8B-B14F-4D97-AF65-F5344CB8AC3E}">
        <p14:creationId xmlns:p14="http://schemas.microsoft.com/office/powerpoint/2010/main" xmlns="" val="344382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7946" y="438708"/>
            <a:ext cx="4697757" cy="6282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84461" y="187867"/>
            <a:ext cx="4067944" cy="461665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Купальник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GENEVA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62581560"/>
              </p:ext>
            </p:extLst>
          </p:nvPr>
        </p:nvGraphicFramePr>
        <p:xfrm>
          <a:off x="5060860" y="5951238"/>
          <a:ext cx="4600864" cy="770364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0242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762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5021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5021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28943"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Размеры купальника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604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170,176-</a:t>
                      </a:r>
                      <a:endParaRPr lang="ru-RU" sz="1200" b="1" dirty="0" smtClean="0"/>
                    </a:p>
                    <a:p>
                      <a:pPr algn="ctr"/>
                      <a:r>
                        <a:rPr lang="ru-RU" sz="1200" b="1" dirty="0" smtClean="0"/>
                        <a:t>88-94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170,176-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92-98</a:t>
                      </a:r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170,176-</a:t>
                      </a:r>
                      <a:endParaRPr lang="ru-RU" sz="1200" b="1" dirty="0" smtClean="0"/>
                    </a:p>
                    <a:p>
                      <a:pPr algn="ctr"/>
                      <a:r>
                        <a:rPr lang="en-US" sz="1200" b="1" dirty="0" smtClean="0"/>
                        <a:t>96-102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170,176-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100-106</a:t>
                      </a:r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0" y="1628800"/>
            <a:ext cx="22845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мягкая чашка с вкладкой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завязки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шею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застежка по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спинке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96356" y="6136827"/>
            <a:ext cx="41764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Цвет: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Купальника – черный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60863" y="83932"/>
            <a:ext cx="4600862" cy="57518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37389" y="4006180"/>
            <a:ext cx="461665" cy="1584176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ru-RU" b="1" dirty="0" smtClean="0"/>
              <a:t>Линия </a:t>
            </a:r>
            <a:r>
              <a:rPr lang="en-US" b="1" u="sng" dirty="0" smtClean="0"/>
              <a:t>BASIC</a:t>
            </a:r>
            <a:endParaRPr lang="ru-RU" b="1" u="sng" dirty="0"/>
          </a:p>
        </p:txBody>
      </p:sp>
    </p:spTree>
    <p:extLst>
      <p:ext uri="{BB962C8B-B14F-4D97-AF65-F5344CB8AC3E}">
        <p14:creationId xmlns:p14="http://schemas.microsoft.com/office/powerpoint/2010/main" xmlns="" val="423056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9613" y="51059"/>
            <a:ext cx="4405839" cy="461665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Купальный костюм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NAOMI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28909142"/>
              </p:ext>
            </p:extLst>
          </p:nvPr>
        </p:nvGraphicFramePr>
        <p:xfrm>
          <a:off x="5276255" y="5687172"/>
          <a:ext cx="4437645" cy="1144077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88752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875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8752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8752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8752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54731">
                <a:tc gridSpan="5"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Размеры бюстгальтера купального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484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80(</a:t>
                      </a: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4668"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Размеры трусов купальных </a:t>
                      </a:r>
                      <a:endParaRPr kumimoji="0"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0769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94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98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102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252413" y="5733256"/>
            <a:ext cx="46085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Цвет: 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Бюстгальтера - леопард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Трусов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- леопард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80405" y="1389500"/>
            <a:ext cx="187220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мягкий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формованный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каркас 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завязки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шею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застежка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спинке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плавки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бразильяно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арт.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0117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6255" y="83973"/>
            <a:ext cx="4430736" cy="5539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4621" y="746075"/>
            <a:ext cx="2897404" cy="45551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37389" y="3573016"/>
            <a:ext cx="461665" cy="201734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ru-RU" b="1" dirty="0" smtClean="0"/>
              <a:t>Линия </a:t>
            </a:r>
            <a:r>
              <a:rPr lang="en-US" b="1" u="sng" dirty="0" smtClean="0"/>
              <a:t>FASHION</a:t>
            </a:r>
            <a:endParaRPr lang="ru-RU" b="1" u="sng" dirty="0"/>
          </a:p>
        </p:txBody>
      </p:sp>
    </p:spTree>
    <p:extLst>
      <p:ext uri="{BB962C8B-B14F-4D97-AF65-F5344CB8AC3E}">
        <p14:creationId xmlns:p14="http://schemas.microsoft.com/office/powerpoint/2010/main" xmlns="" val="3427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458058" y="91133"/>
            <a:ext cx="4067944" cy="461665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Купальный костюм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LATINA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84960297"/>
              </p:ext>
            </p:extLst>
          </p:nvPr>
        </p:nvGraphicFramePr>
        <p:xfrm>
          <a:off x="93702" y="5501262"/>
          <a:ext cx="4119150" cy="1184063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884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884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884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884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8845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8845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8845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291738">
                <a:tc gridSpan="7"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Размеры бюстгальтера купального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3115">
                <a:tc>
                  <a:txBody>
                    <a:bodyPr/>
                    <a:lstStyle/>
                    <a:p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70(</a:t>
                      </a:r>
                      <a:r>
                        <a:rPr kumimoji="0" lang="en-US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ru-RU" sz="11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US" sz="11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en-US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ru-RU" sz="11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US" sz="11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ru-RU" sz="11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en-US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ru-RU" sz="11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ru-RU" sz="11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2743">
                <a:tc gridSpan="7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Размеры трусов купальных </a:t>
                      </a:r>
                      <a:endParaRPr kumimoji="0"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0502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94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98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102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7328633" y="1242707"/>
            <a:ext cx="2345904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мягкий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формованный каркас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регулируемые бретели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застежка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спинке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плавки со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средней линией талии арт. 0317</a:t>
            </a:r>
          </a:p>
          <a:p>
            <a:endParaRPr lang="ru-RU" sz="1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458057" y="5552695"/>
            <a:ext cx="50833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Цвет: 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Бюстгальтера – красный, черный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Плавок - красный, черный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546" y="91133"/>
            <a:ext cx="4226561" cy="528208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86" r="6122"/>
          <a:stretch/>
        </p:blipFill>
        <p:spPr>
          <a:xfrm>
            <a:off x="3276749" y="3184766"/>
            <a:ext cx="1404156" cy="22047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0905" y="754376"/>
            <a:ext cx="2619299" cy="41981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0405" y="3278485"/>
            <a:ext cx="461665" cy="201734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ru-RU" b="1" dirty="0" smtClean="0"/>
              <a:t>Линия </a:t>
            </a:r>
            <a:r>
              <a:rPr lang="en-US" b="1" u="sng" dirty="0" smtClean="0"/>
              <a:t>FASHION</a:t>
            </a:r>
            <a:endParaRPr lang="ru-RU" b="1" u="sng" dirty="0"/>
          </a:p>
        </p:txBody>
      </p:sp>
    </p:spTree>
    <p:extLst>
      <p:ext uri="{BB962C8B-B14F-4D97-AF65-F5344CB8AC3E}">
        <p14:creationId xmlns:p14="http://schemas.microsoft.com/office/powerpoint/2010/main" xmlns="" val="261387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08397" y="113814"/>
            <a:ext cx="4067944" cy="461665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Купальник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EVIA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301" t="6478" r="8711" b="8350"/>
          <a:stretch/>
        </p:blipFill>
        <p:spPr bwMode="auto">
          <a:xfrm>
            <a:off x="2212788" y="764704"/>
            <a:ext cx="3487893" cy="5307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17281647"/>
              </p:ext>
            </p:extLst>
          </p:nvPr>
        </p:nvGraphicFramePr>
        <p:xfrm>
          <a:off x="5002115" y="6072365"/>
          <a:ext cx="4699830" cy="73152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93996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399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3996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3996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3996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54731">
                <a:tc gridSpan="5"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Размеры купальника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6428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170,176-</a:t>
                      </a:r>
                    </a:p>
                    <a:p>
                      <a:pPr algn="ctr"/>
                      <a:r>
                        <a:rPr lang="ru-RU" sz="1200" b="1" dirty="0" smtClean="0"/>
                        <a:t>84-90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170,176-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84-90</a:t>
                      </a: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170,176-</a:t>
                      </a:r>
                      <a:endParaRPr lang="ru-RU" sz="1200" b="1" dirty="0" smtClean="0"/>
                    </a:p>
                    <a:p>
                      <a:pPr algn="ctr"/>
                      <a:r>
                        <a:rPr lang="en-US" sz="1200" b="1" dirty="0" smtClean="0"/>
                        <a:t>88-94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170,176-</a:t>
                      </a:r>
                      <a:endParaRPr lang="ru-RU" sz="1200" b="1" dirty="0" smtClean="0"/>
                    </a:p>
                    <a:p>
                      <a:pPr algn="ctr"/>
                      <a:r>
                        <a:rPr lang="en-US" sz="1200" b="1" dirty="0" smtClean="0"/>
                        <a:t>92-98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170,176-</a:t>
                      </a:r>
                      <a:endParaRPr lang="ru-RU" sz="1200" b="1" dirty="0" smtClean="0"/>
                    </a:p>
                    <a:p>
                      <a:pPr algn="ctr"/>
                      <a:r>
                        <a:rPr lang="en-US" sz="1200" b="1" dirty="0" smtClean="0"/>
                        <a:t>96-102</a:t>
                      </a:r>
                      <a:endParaRPr lang="en-US" sz="12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04928" y="1124744"/>
            <a:ext cx="24982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мягкая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чашка с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вкладкой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завязки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шею</a:t>
            </a:r>
            <a:endParaRPr lang="ru-RU" sz="2000" dirty="0">
              <a:latin typeface="Helios" pitchFamily="8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8153" y="5961946"/>
            <a:ext cx="38884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Цвет: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Купальника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– красный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2112" y="88397"/>
            <a:ext cx="4699834" cy="58735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65381" y="3717032"/>
            <a:ext cx="461665" cy="201734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ru-RU" b="1" dirty="0" smtClean="0"/>
              <a:t>Линия </a:t>
            </a:r>
            <a:r>
              <a:rPr lang="en-US" b="1" dirty="0" smtClean="0"/>
              <a:t>FASHION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49301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040228" y="92951"/>
            <a:ext cx="4067944" cy="461665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Купальный костюм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ATTICA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89" y="17342"/>
            <a:ext cx="4514488" cy="5643906"/>
          </a:xfrm>
          <a:prstGeom prst="rect">
            <a:avLst/>
          </a:prstGeom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74477492"/>
              </p:ext>
            </p:extLst>
          </p:nvPr>
        </p:nvGraphicFramePr>
        <p:xfrm>
          <a:off x="36385" y="5665862"/>
          <a:ext cx="4537989" cy="1265997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0422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0422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0422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0422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0422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0422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0422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0422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504221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254731">
                <a:tc gridSpan="9"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Размеры бюстгальтера купального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642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r>
                        <a:rPr kumimoji="0"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kumimoji="0"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US" sz="1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r>
                        <a:rPr kumimoji="0"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kumimoji="0"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ru-RU" sz="1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r>
                        <a:rPr kumimoji="0"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kumimoji="0"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US" sz="1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r>
                        <a:rPr kumimoji="0"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ru-RU" sz="1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r>
                        <a:rPr kumimoji="0"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kumimoji="0"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ru-RU" sz="1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r>
                        <a:rPr kumimoji="0"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kumimoji="0"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ru-RU" sz="1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r>
                        <a:rPr kumimoji="0"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kumimoji="0"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ru-RU" sz="1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r>
                        <a:rPr kumimoji="0"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US" sz="1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85(</a:t>
                      </a:r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kumimoji="0"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US" sz="1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4668">
                <a:tc gridSpan="9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Размеры трусов купальных </a:t>
                      </a:r>
                      <a:endParaRPr kumimoji="0"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0769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94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98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102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106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7503733" y="1124744"/>
            <a:ext cx="221601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мягкая чашка с вкладкой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завязки за шею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застежка по спинке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трусы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высокой посадкой арт. 0417</a:t>
            </a:r>
          </a:p>
          <a:p>
            <a:endParaRPr lang="ru-RU" sz="2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966841" y="5661248"/>
            <a:ext cx="47374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Цвет: 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Бюстгальтера – красный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Плавок- красный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4375" y="589232"/>
            <a:ext cx="2931456" cy="48965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80805" y="3356992"/>
            <a:ext cx="461665" cy="201734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ru-RU" b="1" dirty="0" smtClean="0"/>
              <a:t>Линия </a:t>
            </a:r>
            <a:r>
              <a:rPr lang="en-US" b="1" dirty="0" smtClean="0"/>
              <a:t>FASHION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347153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3080" y="764704"/>
            <a:ext cx="2795449" cy="480707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6400" y="66644"/>
            <a:ext cx="4788918" cy="461665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Купальный костюм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CRISTAL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45856734"/>
              </p:ext>
            </p:extLst>
          </p:nvPr>
        </p:nvGraphicFramePr>
        <p:xfrm>
          <a:off x="5158165" y="5753394"/>
          <a:ext cx="4563685" cy="109728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6519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5195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5195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5195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5195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5195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5195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235158">
                <a:tc gridSpan="7"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Размеры бюстгальтера купального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20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0(</a:t>
                      </a: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80(</a:t>
                      </a: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80(С)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4028">
                <a:tc gridSpan="7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Размеры трусов купальных </a:t>
                      </a:r>
                      <a:endParaRPr kumimoji="0"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6403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94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98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102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126400" y="998417"/>
            <a:ext cx="249827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застежка по спинке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мягкий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формованный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каркас 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регулируемые бретели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плавки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со средней линией талии арт. 0317</a:t>
            </a: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65244" y="5705414"/>
            <a:ext cx="45112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Цвет: 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Бюстгальтера - черный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Плавок - черный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58162" y="0"/>
            <a:ext cx="4563688" cy="57054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37389" y="3554441"/>
            <a:ext cx="461665" cy="201734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ru-RU" b="1" dirty="0" smtClean="0"/>
              <a:t>Линия </a:t>
            </a:r>
            <a:r>
              <a:rPr lang="en-US" b="1" u="sng" dirty="0" smtClean="0"/>
              <a:t>FASHION</a:t>
            </a:r>
            <a:endParaRPr lang="ru-RU" b="1" u="sng" dirty="0"/>
          </a:p>
        </p:txBody>
      </p:sp>
    </p:spTree>
    <p:extLst>
      <p:ext uri="{BB962C8B-B14F-4D97-AF65-F5344CB8AC3E}">
        <p14:creationId xmlns:p14="http://schemas.microsoft.com/office/powerpoint/2010/main" xmlns="" val="247922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2853" y="373019"/>
            <a:ext cx="3917092" cy="525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610546" y="39134"/>
            <a:ext cx="4067944" cy="461665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Купальник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SAMANTA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24603113"/>
              </p:ext>
            </p:extLst>
          </p:nvPr>
        </p:nvGraphicFramePr>
        <p:xfrm>
          <a:off x="19863" y="6064102"/>
          <a:ext cx="4737256" cy="770364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1843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8431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8431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8431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28943"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Размеры купальника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604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170,176-</a:t>
                      </a: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88-94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170,176-</a:t>
                      </a:r>
                      <a:endParaRPr lang="ru-RU" sz="1200" b="1" dirty="0" smtClean="0"/>
                    </a:p>
                    <a:p>
                      <a:pPr algn="ctr"/>
                      <a:r>
                        <a:rPr lang="ru-RU" sz="1200" b="1" dirty="0" smtClean="0"/>
                        <a:t>88-94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170,176-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92-98</a:t>
                      </a:r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170,176-</a:t>
                      </a:r>
                      <a:endParaRPr lang="ru-RU" sz="1200" b="1" dirty="0" smtClean="0"/>
                    </a:p>
                    <a:p>
                      <a:pPr algn="ctr"/>
                      <a:r>
                        <a:rPr lang="en-US" sz="1200" b="1" dirty="0" smtClean="0"/>
                        <a:t>96-102</a:t>
                      </a:r>
                      <a:endParaRPr lang="en-US" sz="12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8173292" y="1340768"/>
            <a:ext cx="150519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завязки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шею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открытая спина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4">
              <a:buFont typeface="Arial" panose="020B0604020202020204" pitchFamily="34" charset="0"/>
              <a:buChar char="•"/>
            </a:pPr>
            <a:endParaRPr lang="ru-RU" sz="3000" dirty="0">
              <a:latin typeface="Helios" pitchFamily="8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929217" y="6015200"/>
            <a:ext cx="3963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Цвет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купальника : 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черный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63" y="39134"/>
            <a:ext cx="4737257" cy="59224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00514" y="3867682"/>
            <a:ext cx="461665" cy="201734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ru-RU" b="1" dirty="0" smtClean="0"/>
              <a:t>Линия </a:t>
            </a:r>
            <a:r>
              <a:rPr lang="en-US" b="1" u="sng" dirty="0" smtClean="0"/>
              <a:t>FASHION</a:t>
            </a:r>
            <a:endParaRPr lang="ru-RU" b="1" u="sng" dirty="0"/>
          </a:p>
        </p:txBody>
      </p:sp>
    </p:spTree>
    <p:extLst>
      <p:ext uri="{BB962C8B-B14F-4D97-AF65-F5344CB8AC3E}">
        <p14:creationId xmlns:p14="http://schemas.microsoft.com/office/powerpoint/2010/main" xmlns="" val="297640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6589" y="1085431"/>
            <a:ext cx="2556237" cy="382958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8254" y="105905"/>
            <a:ext cx="5033143" cy="461665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Купальный костюм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MALLORCA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3954" y="41571"/>
            <a:ext cx="4457896" cy="557315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4861" y="2798093"/>
            <a:ext cx="2249827" cy="2812680"/>
          </a:xfrm>
          <a:prstGeom prst="rect">
            <a:avLst/>
          </a:prstGeom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39300282"/>
              </p:ext>
            </p:extLst>
          </p:nvPr>
        </p:nvGraphicFramePr>
        <p:xfrm>
          <a:off x="5263953" y="5661248"/>
          <a:ext cx="4405671" cy="109618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895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8951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8951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8951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8951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48951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8951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489519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489519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254731">
                <a:tc gridSpan="9"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Размеры бюстгальтера купального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6428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r>
                        <a:rPr kumimoji="0" lang="ru-RU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kumimoji="0" lang="ru-RU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ru-RU" sz="85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80(</a:t>
                      </a:r>
                      <a:r>
                        <a:rPr kumimoji="0" lang="en-US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kumimoji="0" lang="ru-RU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US" sz="85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r>
                        <a:rPr kumimoji="0" lang="ru-RU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ru-RU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en-US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ru-RU" sz="85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85</a:t>
                      </a:r>
                      <a:r>
                        <a:rPr kumimoji="0" lang="ru-RU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kumimoji="0" lang="ru-RU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US" sz="85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85</a:t>
                      </a:r>
                      <a:r>
                        <a:rPr kumimoji="0" lang="ru-RU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kumimoji="0" lang="ru-RU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ru-RU" sz="85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85</a:t>
                      </a:r>
                      <a:r>
                        <a:rPr kumimoji="0" lang="ru-RU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kumimoji="0" lang="ru-RU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en-US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ru-RU" sz="85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85(E)</a:t>
                      </a:r>
                      <a:endParaRPr kumimoji="0" lang="ru-RU" sz="85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90(C)</a:t>
                      </a:r>
                      <a:endParaRPr kumimoji="0" lang="ru-RU" sz="85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90(D)</a:t>
                      </a:r>
                      <a:endParaRPr kumimoji="0" lang="ru-RU" sz="85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4668">
                <a:tc gridSpan="7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Размеры трусов купальных </a:t>
                      </a:r>
                      <a:endParaRPr kumimoji="0"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0769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102</a:t>
                      </a:r>
                      <a:endParaRPr kumimoji="0" lang="ru-RU" sz="1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106</a:t>
                      </a:r>
                      <a:endParaRPr kumimoji="0" lang="ru-RU" sz="1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110</a:t>
                      </a:r>
                      <a:endParaRPr kumimoji="0" lang="ru-RU" sz="1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114</a:t>
                      </a:r>
                      <a:endParaRPr kumimoji="0" lang="ru-RU" sz="1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118</a:t>
                      </a:r>
                      <a:endParaRPr kumimoji="0" lang="ru-RU" sz="1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58024" y="1268760"/>
            <a:ext cx="209861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мягкая чашка на каркасах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застежка по спинке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регулируемые бретели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плавки арт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0317, арт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0417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-1" y="5534561"/>
            <a:ext cx="51613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Цвет: 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Бюстгальтера – синий,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синий-розовый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Плавок – синий (арт.0417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), синий-		    розовый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(арт.0317)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09397" y="2751896"/>
            <a:ext cx="461665" cy="265775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ru-RU" b="1" dirty="0" smtClean="0"/>
              <a:t>Линия </a:t>
            </a:r>
            <a:r>
              <a:rPr lang="en-US" b="1" u="sng" dirty="0" smtClean="0"/>
              <a:t>PLUS</a:t>
            </a:r>
            <a:r>
              <a:rPr lang="ru-RU" b="1" u="sng" dirty="0" smtClean="0"/>
              <a:t> </a:t>
            </a:r>
            <a:r>
              <a:rPr lang="en-US" b="1" u="sng" dirty="0"/>
              <a:t>SIZE</a:t>
            </a:r>
          </a:p>
        </p:txBody>
      </p:sp>
    </p:spTree>
    <p:extLst>
      <p:ext uri="{BB962C8B-B14F-4D97-AF65-F5344CB8AC3E}">
        <p14:creationId xmlns:p14="http://schemas.microsoft.com/office/powerpoint/2010/main" xmlns="" val="258329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 l="39321" t="41540" r="12178" b="2358"/>
          <a:stretch>
            <a:fillRect/>
          </a:stretch>
        </p:blipFill>
        <p:spPr bwMode="auto">
          <a:xfrm>
            <a:off x="6301085" y="3848572"/>
            <a:ext cx="3420765" cy="299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3" cstate="print"/>
          <a:srcRect l="38396" t="42618" r="12737" b="3684"/>
          <a:stretch>
            <a:fillRect/>
          </a:stretch>
        </p:blipFill>
        <p:spPr bwMode="auto">
          <a:xfrm rot="10800000">
            <a:off x="0" y="0"/>
            <a:ext cx="2475508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1890787" y="692696"/>
            <a:ext cx="6120680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885" y="4143332"/>
            <a:ext cx="2160240" cy="26981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72293" y="1010444"/>
            <a:ext cx="9073008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>
              <a:lnSpc>
                <a:spcPct val="120000"/>
              </a:lnSpc>
            </a:pPr>
            <a:r>
              <a:rPr lang="ru-RU" sz="24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2400" dirty="0" smtClean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упальник </a:t>
            </a:r>
            <a:r>
              <a:rPr lang="ru-RU" sz="24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претендует на особое место в гардеробе совсем не случайно. Это одновременно и нижнее белье, и наш костюм, и верхняя одежда. </a:t>
            </a:r>
            <a:r>
              <a:rPr lang="ru-RU" sz="2400" dirty="0" smtClean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Найдите </a:t>
            </a:r>
            <a:r>
              <a:rPr lang="ru-RU" sz="24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еще </a:t>
            </a:r>
            <a:r>
              <a:rPr lang="ru-RU" sz="2400" dirty="0" smtClean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что-либо </a:t>
            </a:r>
            <a:r>
              <a:rPr lang="ru-RU" sz="2400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такое в одежде,  что выполняло бы столько непростых функций.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620565" y="116632"/>
            <a:ext cx="8064896" cy="50405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10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10400" b="1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БИКИНИ</a:t>
            </a:r>
            <a:r>
              <a:rPr lang="ru-RU" sz="10400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lang="ru-RU" sz="10400" b="1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ЭТО ЛЕТНЕЕ ОРУЖИЕ ЖЕНЩИНЫ!</a:t>
            </a:r>
            <a:endParaRPr lang="ru-RU" sz="10400" b="1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249098"/>
            <a:ext cx="2073654" cy="259243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8637" y="4785542"/>
            <a:ext cx="1969289" cy="196928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828477" y="3081591"/>
            <a:ext cx="87493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Вместе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мы продаем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более 100 000 шт.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купальных изделий в сезон, и эта цифра имеет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тенденцию к росту.</a:t>
            </a:r>
          </a:p>
        </p:txBody>
      </p:sp>
      <p:sp>
        <p:nvSpPr>
          <p:cNvPr id="8" name="Овал 7"/>
          <p:cNvSpPr/>
          <p:nvPr/>
        </p:nvSpPr>
        <p:spPr>
          <a:xfrm>
            <a:off x="3852813" y="2996952"/>
            <a:ext cx="2808312" cy="568386"/>
          </a:xfrm>
          <a:prstGeom prst="ellipse">
            <a:avLst/>
          </a:prstGeom>
          <a:solidFill>
            <a:srgbClr val="FF0000">
              <a:alpha val="0"/>
            </a:srgbClr>
          </a:solidFill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857" y="3240242"/>
            <a:ext cx="769620" cy="60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531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74126" y="834995"/>
            <a:ext cx="3287715" cy="443481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644900" y="159565"/>
            <a:ext cx="4670547" cy="461665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Купальный костюм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DONATELLA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Helios" pitchFamily="82" charset="0"/>
              <a:ea typeface="Gadugi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" y="27310"/>
            <a:ext cx="4464496" cy="5581409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33195721"/>
              </p:ext>
            </p:extLst>
          </p:nvPr>
        </p:nvGraphicFramePr>
        <p:xfrm>
          <a:off x="85121" y="5665694"/>
          <a:ext cx="4379463" cy="109618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866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866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866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8660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8660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48660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8660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48660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486607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254731">
                <a:tc gridSpan="9"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Размеры бюстгальтера купального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6428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r>
                        <a:rPr kumimoji="0" lang="ru-RU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kumimoji="0" lang="ru-RU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ru-RU" sz="85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80(</a:t>
                      </a:r>
                      <a:r>
                        <a:rPr kumimoji="0" lang="en-US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kumimoji="0" lang="ru-RU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US" sz="85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r>
                        <a:rPr kumimoji="0" lang="ru-RU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ru-RU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en-US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ru-RU" sz="85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85</a:t>
                      </a:r>
                      <a:r>
                        <a:rPr kumimoji="0" lang="ru-RU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kumimoji="0" lang="ru-RU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US" sz="85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85</a:t>
                      </a:r>
                      <a:r>
                        <a:rPr kumimoji="0" lang="ru-RU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kumimoji="0" lang="ru-RU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ru-RU" sz="85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85</a:t>
                      </a:r>
                      <a:r>
                        <a:rPr kumimoji="0" lang="ru-RU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kumimoji="0" lang="ru-RU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en-US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ru-RU" sz="85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85(E)</a:t>
                      </a:r>
                      <a:endParaRPr kumimoji="0" lang="ru-RU" sz="85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90(C)</a:t>
                      </a:r>
                      <a:endParaRPr kumimoji="0" lang="ru-RU" sz="85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90(D)</a:t>
                      </a:r>
                      <a:endParaRPr kumimoji="0" lang="ru-RU" sz="85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4668">
                <a:tc gridSpan="7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Размеры трусов купальных </a:t>
                      </a:r>
                      <a:endParaRPr kumimoji="0"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0769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102</a:t>
                      </a:r>
                      <a:endParaRPr kumimoji="0" lang="ru-RU" sz="1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106</a:t>
                      </a:r>
                      <a:endParaRPr kumimoji="0" lang="ru-RU" sz="1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110</a:t>
                      </a:r>
                      <a:endParaRPr kumimoji="0" lang="ru-RU" sz="1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114</a:t>
                      </a:r>
                      <a:endParaRPr kumimoji="0" lang="ru-RU" sz="1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118</a:t>
                      </a:r>
                      <a:endParaRPr kumimoji="0" lang="ru-RU" sz="1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7661841" y="1124744"/>
            <a:ext cx="2023620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мягкая чашка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на каркасах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застежка по спинке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регулируемые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бретели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Трусы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высокой посадкой арт. 0417</a:t>
            </a:r>
          </a:p>
          <a:p>
            <a:endParaRPr lang="ru-RU" sz="1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628146" y="5661248"/>
            <a:ext cx="46371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Цвет: 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Бюстгальтера - черный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Плавок - черный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54062" y="2852936"/>
            <a:ext cx="461665" cy="265775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ru-RU" b="1" dirty="0" smtClean="0"/>
              <a:t>Линия </a:t>
            </a:r>
            <a:r>
              <a:rPr lang="en-US" b="1" u="sng" dirty="0" smtClean="0"/>
              <a:t>PLUS</a:t>
            </a:r>
            <a:r>
              <a:rPr lang="ru-RU" b="1" u="sng" dirty="0" smtClean="0"/>
              <a:t> </a:t>
            </a:r>
            <a:r>
              <a:rPr lang="en-US" b="1" u="sng" dirty="0"/>
              <a:t>SIZE</a:t>
            </a:r>
          </a:p>
        </p:txBody>
      </p:sp>
    </p:spTree>
    <p:extLst>
      <p:ext uri="{BB962C8B-B14F-4D97-AF65-F5344CB8AC3E}">
        <p14:creationId xmlns:p14="http://schemas.microsoft.com/office/powerpoint/2010/main" xmlns="" val="257998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0619" y="836712"/>
            <a:ext cx="2973416" cy="482453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2209" y="170234"/>
            <a:ext cx="4067944" cy="461665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Купальный костюм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NAOMI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7553285"/>
              </p:ext>
            </p:extLst>
          </p:nvPr>
        </p:nvGraphicFramePr>
        <p:xfrm>
          <a:off x="5201367" y="5647302"/>
          <a:ext cx="4433418" cy="1144077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73890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389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3890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3890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3890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3890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254731">
                <a:tc gridSpan="6"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Размеры бюстгальтера купального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484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85(C)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85(D)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4668">
                <a:tc grid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Размеры трусов купальных </a:t>
                      </a:r>
                      <a:endParaRPr kumimoji="0"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0769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106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110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23800" y="1052736"/>
            <a:ext cx="2172421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мягкий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формованный каркас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регулируемые бретели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застежка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спинке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трусы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высокой посадкой арт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0417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52413" y="5666280"/>
            <a:ext cx="48769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Цвет: 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Бюстгальтера - леопард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Плавок - черный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1366" y="1"/>
            <a:ext cx="4465888" cy="55831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37389" y="2852530"/>
            <a:ext cx="461665" cy="265775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ru-RU" b="1" dirty="0" smtClean="0"/>
              <a:t>Линия </a:t>
            </a:r>
            <a:r>
              <a:rPr lang="en-US" b="1" u="sng" dirty="0" smtClean="0"/>
              <a:t>PLUS</a:t>
            </a:r>
            <a:r>
              <a:rPr lang="ru-RU" b="1" u="sng" dirty="0" smtClean="0"/>
              <a:t> </a:t>
            </a:r>
            <a:r>
              <a:rPr lang="en-US" b="1" u="sng" dirty="0"/>
              <a:t>SIZE</a:t>
            </a:r>
          </a:p>
        </p:txBody>
      </p:sp>
    </p:spTree>
    <p:extLst>
      <p:ext uri="{BB962C8B-B14F-4D97-AF65-F5344CB8AC3E}">
        <p14:creationId xmlns:p14="http://schemas.microsoft.com/office/powerpoint/2010/main" xmlns="" val="406806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508997" y="116632"/>
            <a:ext cx="4067944" cy="461665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Купальный костюм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GARDA 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7977"/>
            <a:ext cx="4524631" cy="5654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89347" y="1307084"/>
            <a:ext cx="3219850" cy="4343286"/>
          </a:xfrm>
          <a:prstGeom prst="rect">
            <a:avLst/>
          </a:prstGeom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05817614"/>
              </p:ext>
            </p:extLst>
          </p:nvPr>
        </p:nvGraphicFramePr>
        <p:xfrm>
          <a:off x="0" y="5698329"/>
          <a:ext cx="4356873" cy="10439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840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8409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8409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8409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8409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48409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8409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48409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484097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145687">
                <a:tc gridSpan="9"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Размеры бюстгальтера купального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6156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r>
                        <a:rPr kumimoji="0" lang="ru-RU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kumimoji="0" lang="ru-RU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ru-RU" sz="85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80(</a:t>
                      </a:r>
                      <a:r>
                        <a:rPr kumimoji="0" lang="en-US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kumimoji="0" lang="ru-RU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US" sz="85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r>
                        <a:rPr kumimoji="0" lang="ru-RU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ru-RU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en-US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ru-RU" sz="85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85</a:t>
                      </a:r>
                      <a:r>
                        <a:rPr kumimoji="0" lang="ru-RU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kumimoji="0" lang="ru-RU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US" sz="85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85</a:t>
                      </a:r>
                      <a:r>
                        <a:rPr kumimoji="0" lang="ru-RU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kumimoji="0" lang="ru-RU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ru-RU" sz="85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85</a:t>
                      </a:r>
                      <a:r>
                        <a:rPr kumimoji="0" lang="ru-RU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kumimoji="0" lang="ru-RU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en-US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ru-RU" sz="85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85(E)</a:t>
                      </a:r>
                      <a:endParaRPr kumimoji="0" lang="ru-RU" sz="85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90(C)</a:t>
                      </a:r>
                      <a:endParaRPr kumimoji="0" lang="ru-RU" sz="85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8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90(D)</a:t>
                      </a:r>
                      <a:endParaRPr kumimoji="0" lang="ru-RU" sz="85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51183">
                <a:tc gridSpan="7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Размеры трусов купальных </a:t>
                      </a:r>
                      <a:endParaRPr kumimoji="0"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65045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102</a:t>
                      </a:r>
                      <a:endParaRPr kumimoji="0" lang="ru-RU" sz="1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106</a:t>
                      </a:r>
                      <a:endParaRPr kumimoji="0" lang="ru-RU" sz="1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110</a:t>
                      </a:r>
                      <a:endParaRPr kumimoji="0" lang="ru-RU" sz="1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114</a:t>
                      </a:r>
                      <a:endParaRPr kumimoji="0" lang="ru-RU" sz="1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118</a:t>
                      </a:r>
                      <a:endParaRPr kumimoji="0" lang="ru-RU" sz="1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7542969" y="1196752"/>
            <a:ext cx="2033497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мягкая формованная чашка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застежка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спинке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регулируемые бретели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Трусы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высокой посадкой арт. 0417</a:t>
            </a:r>
          </a:p>
          <a:p>
            <a:endParaRPr lang="ru-RU" sz="1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428877" y="5727431"/>
            <a:ext cx="55365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Цвет:   Бюстгальтера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лазурный(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однотон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) и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изумрудный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Плавок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- черный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27682" y="2978928"/>
            <a:ext cx="461665" cy="265775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ru-RU" b="1" dirty="0" smtClean="0"/>
              <a:t>Линия </a:t>
            </a:r>
            <a:r>
              <a:rPr lang="en-US" b="1" u="sng" dirty="0" smtClean="0"/>
              <a:t>PLUS</a:t>
            </a:r>
            <a:r>
              <a:rPr lang="ru-RU" b="1" u="sng" dirty="0" smtClean="0"/>
              <a:t> </a:t>
            </a:r>
            <a:r>
              <a:rPr lang="en-US" b="1" u="sng" dirty="0"/>
              <a:t>SIZE</a:t>
            </a:r>
          </a:p>
        </p:txBody>
      </p:sp>
    </p:spTree>
    <p:extLst>
      <p:ext uri="{BB962C8B-B14F-4D97-AF65-F5344CB8AC3E}">
        <p14:creationId xmlns:p14="http://schemas.microsoft.com/office/powerpoint/2010/main" xmlns="" val="167853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60" t="5270" r="18471" b="10689"/>
          <a:stretch/>
        </p:blipFill>
        <p:spPr bwMode="auto">
          <a:xfrm>
            <a:off x="1980605" y="904004"/>
            <a:ext cx="1871758" cy="3154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800" t="251" r="15683" b="4998"/>
          <a:stretch/>
        </p:blipFill>
        <p:spPr bwMode="auto">
          <a:xfrm>
            <a:off x="3677446" y="1484784"/>
            <a:ext cx="2047574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54689" y="86689"/>
            <a:ext cx="4067944" cy="461665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Купальник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GIANNI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5021" y="86689"/>
            <a:ext cx="3948253" cy="5922380"/>
          </a:xfrm>
          <a:prstGeom prst="rect">
            <a:avLst/>
          </a:prstGeom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45988491"/>
              </p:ext>
            </p:extLst>
          </p:nvPr>
        </p:nvGraphicFramePr>
        <p:xfrm>
          <a:off x="5725021" y="6019651"/>
          <a:ext cx="3941085" cy="9144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7882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82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8821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8821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8821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28943">
                <a:tc gridSpan="5"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Размеры купальника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604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170,176-96-102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170,176-100-106</a:t>
                      </a:r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170,176-</a:t>
                      </a:r>
                      <a:r>
                        <a:rPr lang="ru-RU" sz="1200" b="1" dirty="0" smtClean="0"/>
                        <a:t>104-110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170,176-</a:t>
                      </a:r>
                      <a:r>
                        <a:rPr lang="ru-RU" sz="1200" b="1" dirty="0" smtClean="0"/>
                        <a:t>108-114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170,176-</a:t>
                      </a:r>
                      <a:r>
                        <a:rPr lang="ru-RU" sz="1200" b="1" dirty="0" smtClean="0"/>
                        <a:t>112-118</a:t>
                      </a:r>
                      <a:endParaRPr lang="en-US" sz="1200" b="1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-1" y="1406094"/>
            <a:ext cx="218866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мягкая формованная чашка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регулируемые бретели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утягивающая сетка по линии живота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24770" y="6093296"/>
            <a:ext cx="4176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Цвет купальника: черный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37389" y="3247316"/>
            <a:ext cx="461665" cy="265775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ru-RU" b="1" dirty="0" smtClean="0"/>
              <a:t>Линия </a:t>
            </a:r>
            <a:r>
              <a:rPr lang="en-US" b="1" u="sng" dirty="0" smtClean="0"/>
              <a:t>PLUS</a:t>
            </a:r>
            <a:r>
              <a:rPr lang="ru-RU" b="1" u="sng" dirty="0" smtClean="0"/>
              <a:t> </a:t>
            </a:r>
            <a:r>
              <a:rPr lang="en-US" b="1" u="sng" dirty="0"/>
              <a:t>SIZE</a:t>
            </a:r>
          </a:p>
        </p:txBody>
      </p:sp>
    </p:spTree>
    <p:extLst>
      <p:ext uri="{BB962C8B-B14F-4D97-AF65-F5344CB8AC3E}">
        <p14:creationId xmlns:p14="http://schemas.microsoft.com/office/powerpoint/2010/main" xmlns="" val="113035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005387" y="173173"/>
            <a:ext cx="4067944" cy="461665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Трусы купальные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CLASSIC</a:t>
            </a:r>
            <a:endParaRPr lang="ru-RU" sz="2400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573"/>
          <a:stretch/>
        </p:blipFill>
        <p:spPr>
          <a:xfrm>
            <a:off x="108396" y="44622"/>
            <a:ext cx="4380603" cy="6193267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33858429"/>
              </p:ext>
            </p:extLst>
          </p:nvPr>
        </p:nvGraphicFramePr>
        <p:xfrm>
          <a:off x="108397" y="6165118"/>
          <a:ext cx="4380604" cy="595437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0951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9515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9515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9515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84668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Размеры трусов купальных </a:t>
                      </a:r>
                      <a:endParaRPr kumimoji="0"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0769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106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110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114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118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4488999" y="4221088"/>
            <a:ext cx="49320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Трусы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со специальной сеткой для коррекции в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области живота арт. 0517</a:t>
            </a:r>
          </a:p>
          <a:p>
            <a:endParaRPr lang="ru-RU" sz="1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476657" y="6093505"/>
            <a:ext cx="53649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Цвет плавок  – черный, темно-синий, графит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61" t="22790" r="10116" b="23126"/>
          <a:stretch/>
        </p:blipFill>
        <p:spPr>
          <a:xfrm>
            <a:off x="4572893" y="836712"/>
            <a:ext cx="3240360" cy="29703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80805" y="3247315"/>
            <a:ext cx="461665" cy="265775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ru-RU" b="1" dirty="0" smtClean="0"/>
              <a:t>Линия </a:t>
            </a:r>
            <a:r>
              <a:rPr lang="en-US" b="1" u="sng" dirty="0" smtClean="0"/>
              <a:t>PLUS</a:t>
            </a:r>
            <a:r>
              <a:rPr lang="ru-RU" b="1" u="sng" dirty="0" smtClean="0"/>
              <a:t> </a:t>
            </a:r>
            <a:r>
              <a:rPr lang="en-US" b="1" u="sng" dirty="0"/>
              <a:t>SIZE</a:t>
            </a:r>
          </a:p>
        </p:txBody>
      </p:sp>
    </p:spTree>
    <p:extLst>
      <p:ext uri="{BB962C8B-B14F-4D97-AF65-F5344CB8AC3E}">
        <p14:creationId xmlns:p14="http://schemas.microsoft.com/office/powerpoint/2010/main" xmlns="" val="208344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84291095"/>
              </p:ext>
            </p:extLst>
          </p:nvPr>
        </p:nvGraphicFramePr>
        <p:xfrm>
          <a:off x="540445" y="2636912"/>
          <a:ext cx="4602040" cy="38458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3434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929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470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Размер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Обхват </a:t>
                      </a:r>
                      <a:r>
                        <a:rPr kumimoji="0"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груди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Обхват </a:t>
                      </a:r>
                      <a:r>
                        <a:rPr kumimoji="0"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под грудью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70(А)</a:t>
                      </a:r>
                      <a:endParaRPr kumimoji="0" lang="ru-RU" sz="140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82</a:t>
                      </a: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70(B)</a:t>
                      </a:r>
                      <a:endParaRPr kumimoji="0" lang="en-US" sz="140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84</a:t>
                      </a: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72</a:t>
                      </a: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75</a:t>
                      </a:r>
                      <a:r>
                        <a:rPr kumimoji="0" lang="ru-RU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en-US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</a:t>
                      </a:r>
                      <a:r>
                        <a:rPr kumimoji="0" lang="ru-RU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kumimoji="0" lang="en-US" sz="140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75(C)</a:t>
                      </a:r>
                      <a:endParaRPr kumimoji="0" lang="en-US" sz="140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92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75(D)</a:t>
                      </a:r>
                      <a:endParaRPr kumimoji="0" lang="en-US" sz="140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94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75(E)</a:t>
                      </a:r>
                      <a:endParaRPr kumimoji="0" lang="en-US" sz="140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96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77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80(B)</a:t>
                      </a:r>
                      <a:endParaRPr kumimoji="0" lang="en-US" sz="140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95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80(C)</a:t>
                      </a:r>
                      <a:endParaRPr kumimoji="0" lang="en-US" sz="140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97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80(D)</a:t>
                      </a:r>
                      <a:endParaRPr kumimoji="0" lang="en-US" sz="140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98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82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80(E)</a:t>
                      </a:r>
                      <a:endParaRPr kumimoji="0" lang="en-US" sz="140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82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85</a:t>
                      </a:r>
                      <a:r>
                        <a:rPr kumimoji="0" lang="ru-RU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en-US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</a:t>
                      </a:r>
                      <a:r>
                        <a:rPr kumimoji="0" lang="ru-RU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kumimoji="0" lang="en-US" sz="140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85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85</a:t>
                      </a:r>
                      <a:r>
                        <a:rPr kumimoji="0" lang="ru-RU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en-US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</a:t>
                      </a:r>
                      <a:r>
                        <a:rPr kumimoji="0" lang="ru-RU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kumimoji="0" lang="en-US" sz="140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102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85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85</a:t>
                      </a:r>
                      <a:r>
                        <a:rPr kumimoji="0" lang="ru-RU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en-US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</a:t>
                      </a:r>
                      <a:r>
                        <a:rPr kumimoji="0" lang="ru-RU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kumimoji="0" lang="en-US" sz="140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104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85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85</a:t>
                      </a:r>
                      <a:r>
                        <a:rPr kumimoji="0" lang="ru-RU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en-US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</a:t>
                      </a:r>
                      <a:r>
                        <a:rPr kumimoji="0" lang="ru-RU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kumimoji="0" lang="en-US" sz="140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106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87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90</a:t>
                      </a:r>
                      <a:r>
                        <a:rPr kumimoji="0" lang="ru-RU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en-US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</a:t>
                      </a:r>
                      <a:r>
                        <a:rPr kumimoji="0" lang="ru-RU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kumimoji="0" lang="en-US" sz="140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107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90</a:t>
                      </a:r>
                      <a:r>
                        <a:rPr kumimoji="0" lang="ru-RU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en-US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</a:t>
                      </a:r>
                      <a:r>
                        <a:rPr kumimoji="0" lang="ru-RU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kumimoji="0" lang="en-US" sz="140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108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92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48335" y="1988840"/>
            <a:ext cx="3944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Бюстгальтер купальный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48908564"/>
              </p:ext>
            </p:extLst>
          </p:nvPr>
        </p:nvGraphicFramePr>
        <p:xfrm>
          <a:off x="5273675" y="4509120"/>
          <a:ext cx="4339778" cy="20162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314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083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24025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Размер</a:t>
                      </a:r>
                    </a:p>
                  </a:txBody>
                  <a:tcPr marL="0" marR="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Обхват бедер</a:t>
                      </a:r>
                    </a:p>
                  </a:txBody>
                  <a:tcPr marL="0" marR="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4025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marL="0" marR="0" marT="0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marL="0" marR="0" marT="0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4025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94</a:t>
                      </a:r>
                    </a:p>
                  </a:txBody>
                  <a:tcPr marL="0" marR="0" marT="0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94</a:t>
                      </a:r>
                    </a:p>
                  </a:txBody>
                  <a:tcPr marL="0" marR="0" marT="0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4025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98</a:t>
                      </a:r>
                    </a:p>
                  </a:txBody>
                  <a:tcPr marL="0" marR="0" marT="0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98</a:t>
                      </a:r>
                    </a:p>
                  </a:txBody>
                  <a:tcPr marL="0" marR="0" marT="0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24025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102</a:t>
                      </a:r>
                    </a:p>
                  </a:txBody>
                  <a:tcPr marL="0" marR="0" marT="0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102</a:t>
                      </a:r>
                    </a:p>
                  </a:txBody>
                  <a:tcPr marL="0" marR="0" marT="0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24025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106</a:t>
                      </a:r>
                    </a:p>
                  </a:txBody>
                  <a:tcPr marL="0" marR="0" marT="0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106</a:t>
                      </a:r>
                    </a:p>
                  </a:txBody>
                  <a:tcPr marL="0" marR="0" marT="0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24025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110</a:t>
                      </a:r>
                    </a:p>
                  </a:txBody>
                  <a:tcPr marL="0" marR="0" marT="0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110</a:t>
                      </a:r>
                    </a:p>
                  </a:txBody>
                  <a:tcPr marL="0" marR="0" marT="0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24025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114</a:t>
                      </a:r>
                    </a:p>
                  </a:txBody>
                  <a:tcPr marL="0" marR="0" marT="0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114</a:t>
                      </a:r>
                    </a:p>
                  </a:txBody>
                  <a:tcPr marL="0" marR="0" marT="0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24025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118</a:t>
                      </a:r>
                    </a:p>
                  </a:txBody>
                  <a:tcPr marL="0" marR="0" marT="0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118</a:t>
                      </a:r>
                    </a:p>
                  </a:txBody>
                  <a:tcPr marL="0" marR="0" marT="0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cxnSp>
        <p:nvCxnSpPr>
          <p:cNvPr id="15" name="Прямая со стрелкой 14"/>
          <p:cNvCxnSpPr/>
          <p:nvPr/>
        </p:nvCxnSpPr>
        <p:spPr>
          <a:xfrm>
            <a:off x="5249863" y="9009063"/>
            <a:ext cx="23812" cy="114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3830638" y="8932863"/>
            <a:ext cx="38100" cy="14287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059722" y="3947864"/>
            <a:ext cx="2915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Трусы купальные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17411236"/>
              </p:ext>
            </p:extLst>
          </p:nvPr>
        </p:nvGraphicFramePr>
        <p:xfrm>
          <a:off x="5249863" y="1143736"/>
          <a:ext cx="4363590" cy="2596610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14545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999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9089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1817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552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effectLst/>
                        </a:rPr>
                        <a:t>Размер</a:t>
                      </a:r>
                      <a:endParaRPr kumimoji="0" lang="ru-RU" sz="140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 smtClean="0">
                          <a:effectLst/>
                        </a:rPr>
                        <a:t>Рост</a:t>
                      </a:r>
                      <a:endParaRPr kumimoji="0" lang="ru-RU" sz="140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 smtClean="0">
                          <a:effectLst/>
                        </a:rPr>
                        <a:t>Обхват </a:t>
                      </a:r>
                      <a:r>
                        <a:rPr kumimoji="0" lang="ru-RU" sz="1400" b="1" u="none" strike="noStrike" kern="1200" dirty="0">
                          <a:effectLst/>
                        </a:rPr>
                        <a:t>груди</a:t>
                      </a:r>
                      <a:endParaRPr kumimoji="0" lang="ru-RU" sz="140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400" b="1" u="none" strike="noStrike" kern="1200" dirty="0">
                          <a:effectLst/>
                        </a:rPr>
                        <a:t>Обхват бедер</a:t>
                      </a:r>
                      <a:endParaRPr kumimoji="0" lang="ru-RU" sz="1400" b="1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486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170,176-88-94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</a:rPr>
                        <a:t>170/176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88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94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83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170,176-92-98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 smtClean="0">
                          <a:effectLst/>
                        </a:rPr>
                        <a:t>170/176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92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98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387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170,176-96-102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 smtClean="0">
                          <a:effectLst/>
                        </a:rPr>
                        <a:t>170/176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96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102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83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170,176-100-106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 smtClean="0">
                          <a:effectLst/>
                        </a:rPr>
                        <a:t>170/176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100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106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183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effectLst/>
                        </a:rPr>
                        <a:t>170,176-104-110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 smtClean="0">
                          <a:effectLst/>
                        </a:rPr>
                        <a:t>170/176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104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110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79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170,176-108-114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 smtClean="0">
                          <a:effectLst/>
                        </a:rPr>
                        <a:t>170/176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108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114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105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effectLst/>
                        </a:rPr>
                        <a:t>170,176-112-118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 smtClean="0">
                          <a:effectLst/>
                        </a:rPr>
                        <a:t>170/176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112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118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639524" y="709677"/>
            <a:ext cx="1814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Купальник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 cstate="print"/>
          <a:srcRect l="38396" t="42618" r="12737" b="3684"/>
          <a:stretch>
            <a:fillRect/>
          </a:stretch>
        </p:blipFill>
        <p:spPr bwMode="auto">
          <a:xfrm rot="10800000">
            <a:off x="0" y="0"/>
            <a:ext cx="2475508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204741" y="44624"/>
            <a:ext cx="31252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Таблицы Размеров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054300" y="510347"/>
            <a:ext cx="6120680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5198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 l="39321" t="41540" r="12178" b="2358"/>
          <a:stretch>
            <a:fillRect/>
          </a:stretch>
        </p:blipFill>
        <p:spPr bwMode="auto">
          <a:xfrm>
            <a:off x="6301085" y="3848572"/>
            <a:ext cx="3420765" cy="299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3" cstate="print"/>
          <a:srcRect l="38396" t="42618" r="12737" b="3684"/>
          <a:stretch>
            <a:fillRect/>
          </a:stretch>
        </p:blipFill>
        <p:spPr bwMode="auto">
          <a:xfrm rot="10800000">
            <a:off x="0" y="0"/>
            <a:ext cx="2475508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613418" y="116632"/>
            <a:ext cx="5928995" cy="5847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ПОЧЕМУ КУПАЛЬНИКИ 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ESLI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1890787" y="692696"/>
            <a:ext cx="6120680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12452" y="1196752"/>
            <a:ext cx="91093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БЕЗОПАСНОСТЬ И КАЧЕСТВО ПОЛОТЕН 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все полотна произведены в Европе и имеют необходимые сертификаты качества и безопасности</a:t>
            </a:r>
          </a:p>
          <a:p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ФОРМИРОВАНИЕ КОЛЛЕКЦИИ С УЧЕТОМ ПОСЛЕДНИХ МЕДИЦИНСКИХ РЕКОМЕНДАЦИЙ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бескаркасные бельевые изделия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мягкие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удобные чашки</a:t>
            </a:r>
          </a:p>
          <a:p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ЗАЩИТА ОТ УЛЬТРАФИОЛЕТА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защита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 солнца минимум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SPF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50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0445" y="4413296"/>
            <a:ext cx="4896544" cy="226836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5021" y="3642470"/>
            <a:ext cx="1728192" cy="18774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1245" y="3044974"/>
            <a:ext cx="1440160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700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7189" y="4892825"/>
            <a:ext cx="10668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7229" y="3284984"/>
            <a:ext cx="1607841" cy="1607841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4" cstate="print"/>
          <a:srcRect l="38396" t="42618" r="12737" b="3684"/>
          <a:stretch>
            <a:fillRect/>
          </a:stretch>
        </p:blipFill>
        <p:spPr bwMode="auto">
          <a:xfrm rot="10800000">
            <a:off x="16639" y="0"/>
            <a:ext cx="2475508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1890787" y="692696"/>
            <a:ext cx="6120680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69717" y="1451759"/>
            <a:ext cx="876767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Узнаваемость бренда</a:t>
            </a:r>
          </a:p>
          <a:p>
            <a:pPr marL="342900" indent="-342900">
              <a:buFontTx/>
              <a:buAutoNum type="arabicPeriod"/>
            </a:pP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Широкий ассортимент </a:t>
            </a:r>
          </a:p>
          <a:p>
            <a:pPr marL="342900" indent="-342900">
              <a:buFontTx/>
              <a:buAutoNum type="arabicPeriod"/>
            </a:pP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Эффективная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транспортная</a:t>
            </a: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 складская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логистика</a:t>
            </a:r>
          </a:p>
          <a:p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Высокое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качество, в случае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обнаружения</a:t>
            </a: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дефектов изделия мы компенсируем его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стоимость</a:t>
            </a:r>
          </a:p>
          <a:p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Информационная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поддержка по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продукту</a:t>
            </a:r>
          </a:p>
          <a:p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 Возможность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запросить рекламные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материалы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72693" y="107921"/>
            <a:ext cx="3834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44111" y="836712"/>
            <a:ext cx="2056974" cy="123009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6467" y="1916832"/>
            <a:ext cx="892971" cy="86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87941" y="2179616"/>
            <a:ext cx="1909288" cy="19092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3293" y="5649171"/>
            <a:ext cx="1152128" cy="113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030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" cstate="print"/>
          <a:srcRect l="38396" t="42618" r="12737" b="3684"/>
          <a:stretch>
            <a:fillRect/>
          </a:stretch>
        </p:blipFill>
        <p:spPr bwMode="auto">
          <a:xfrm rot="10800000">
            <a:off x="0" y="0"/>
            <a:ext cx="2475508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1890787" y="692696"/>
            <a:ext cx="6120680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257946" y="732201"/>
            <a:ext cx="5251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редставлена тремя линейками: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20302" y="5589240"/>
            <a:ext cx="95289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Во всех линейках обязательно учитывается главный тренд последних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лет</a:t>
            </a:r>
          </a:p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КУПАЛЬНИК – ЭТО ОДЕЖДА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которая выполняет функцию полноценного элемента летнего гардероба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634325" y="103265"/>
            <a:ext cx="65826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Коллекция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ESLI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SUMMER 2020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42706" y="1251200"/>
            <a:ext cx="14622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BASIC</a:t>
            </a:r>
            <a:endParaRPr lang="ru-RU" sz="32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068837" y="1173318"/>
            <a:ext cx="20086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FASHION</a:t>
            </a:r>
            <a:endParaRPr lang="ru-RU" sz="32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65181" y="1193866"/>
            <a:ext cx="24192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PLUS SIZE </a:t>
            </a:r>
            <a:endParaRPr lang="ru-RU" sz="3200" b="1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88" y="1747865"/>
            <a:ext cx="2963129" cy="370692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22112" y="1733971"/>
            <a:ext cx="2978974" cy="372082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9117" y="1719347"/>
            <a:ext cx="3048202" cy="380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569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16" r="9352" b="5751"/>
          <a:stretch/>
        </p:blipFill>
        <p:spPr>
          <a:xfrm>
            <a:off x="2313421" y="689859"/>
            <a:ext cx="2733589" cy="43953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8342" y="122817"/>
            <a:ext cx="4067944" cy="461665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Купальный костюм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PERSIA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8397" y="836712"/>
            <a:ext cx="2412653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есткая формованная чашка «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балконет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егулируемые бретели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застежка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спинке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плавки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со средней линией талии арт. 0317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00380" y="5733256"/>
            <a:ext cx="4980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Цвет: 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Бюстгальтера -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черный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Трусов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черный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45332404"/>
              </p:ext>
            </p:extLst>
          </p:nvPr>
        </p:nvGraphicFramePr>
        <p:xfrm>
          <a:off x="5148957" y="5661248"/>
          <a:ext cx="4512122" cy="1113597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191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191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191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1913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1913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1913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1913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7817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254731">
                <a:tc gridSpan="8"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Размеры бюстгальтера купального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642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r>
                        <a:rPr kumimoji="0"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kumimoji="0"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US" sz="1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r>
                        <a:rPr kumimoji="0"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kumimoji="0"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ru-RU" sz="1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r>
                        <a:rPr kumimoji="0"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kumimoji="0"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US" sz="1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r>
                        <a:rPr kumimoji="0"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ru-RU" sz="1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r>
                        <a:rPr kumimoji="0"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kumimoji="0"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ru-RU" sz="1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r>
                        <a:rPr kumimoji="0"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kumimoji="0"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ru-RU" sz="1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r>
                        <a:rPr kumimoji="0"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kumimoji="0"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ru-RU" sz="1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r>
                        <a:rPr kumimoji="0"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ru-RU" sz="1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US" sz="1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4668">
                <a:tc gridSpan="8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Размеры трусов купальных </a:t>
                      </a:r>
                      <a:endParaRPr kumimoji="0"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0769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94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98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102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106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958" y="34978"/>
            <a:ext cx="4496112" cy="56209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96444" y="4028021"/>
            <a:ext cx="461665" cy="1584176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ru-RU" b="1" dirty="0" smtClean="0"/>
              <a:t>Линия </a:t>
            </a:r>
            <a:r>
              <a:rPr lang="en-US" b="1" u="sng" dirty="0" smtClean="0"/>
              <a:t>BASIC</a:t>
            </a:r>
            <a:endParaRPr lang="ru-RU" b="1" u="sng" dirty="0"/>
          </a:p>
        </p:txBody>
      </p:sp>
    </p:spTree>
    <p:extLst>
      <p:ext uri="{BB962C8B-B14F-4D97-AF65-F5344CB8AC3E}">
        <p14:creationId xmlns:p14="http://schemas.microsoft.com/office/powerpoint/2010/main" xmlns="" val="261829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99" r="11898"/>
          <a:stretch/>
        </p:blipFill>
        <p:spPr>
          <a:xfrm>
            <a:off x="4593645" y="772904"/>
            <a:ext cx="2592289" cy="46022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788917" y="188640"/>
            <a:ext cx="4824536" cy="461665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Купальный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костюм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MESSINA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85934" y="1204680"/>
            <a:ext cx="239942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жесткая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формованная чашка «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балконет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завязки-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трансформер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шею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застежка по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спинке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плавки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со средней линией талии арт.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0317</a:t>
            </a:r>
            <a:endParaRPr lang="ru-RU" sz="2000" dirty="0"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612" y="44624"/>
            <a:ext cx="4364039" cy="5455819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2502154"/>
              </p:ext>
            </p:extLst>
          </p:nvPr>
        </p:nvGraphicFramePr>
        <p:xfrm>
          <a:off x="47462" y="5513792"/>
          <a:ext cx="4391188" cy="1251081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629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92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69842"/>
                <a:gridCol w="12994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32978"/>
                <a:gridCol w="23820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29979"/>
                <a:gridCol w="26980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93117"/>
                <a:gridCol w="35000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9244"/>
                <a:gridCol w="46292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2687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586114">
                  <a:extLst>
                    <a:ext uri="{9D8B030D-6E8A-4147-A177-3AD203B41FA5}">
                      <a16:colId xmlns="" xmlns:a16="http://schemas.microsoft.com/office/drawing/2014/main" val="900186524"/>
                    </a:ext>
                  </a:extLst>
                </a:gridCol>
              </a:tblGrid>
              <a:tr h="285477">
                <a:tc gridSpan="14"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Размеры бюстгальтера купального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595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r>
                        <a:rPr kumimoji="0" lang="ru-RU" sz="9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9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r>
                        <a:rPr kumimoji="0" lang="ru-RU" sz="9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9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kumimoji="0" lang="ru-RU" sz="9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en-US" sz="9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ru-RU" sz="95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r>
                        <a:rPr kumimoji="0" lang="ru-RU" sz="9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9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kumimoji="0" lang="ru-RU" sz="9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US" sz="95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r>
                        <a:rPr kumimoji="0" lang="ru-RU" sz="9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9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ru-RU" sz="9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ru-RU" sz="95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r>
                        <a:rPr kumimoji="0" lang="ru-RU" sz="9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9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kumimoji="0" lang="ru-RU" sz="9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en-US" sz="9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ru-RU" sz="95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9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r>
                        <a:rPr kumimoji="0" lang="ru-RU" sz="9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9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kumimoji="0" lang="ru-RU" sz="9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ru-RU" sz="95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9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9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r>
                        <a:rPr kumimoji="0" lang="ru-RU" sz="9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9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kumimoji="0" lang="ru-RU" sz="9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ru-RU" sz="95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r>
                        <a:rPr kumimoji="0" lang="ru-RU" sz="9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9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ru-RU" sz="9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US" sz="95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6246">
                <a:tc gridSpan="1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Размеры трусов купальных </a:t>
                      </a:r>
                      <a:endParaRPr kumimoji="0"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3408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94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98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102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106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860925" y="5605885"/>
            <a:ext cx="47244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Цвет: 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Бюстгальтера - бирюзовый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Трусов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- бирюзовый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80805" y="3790978"/>
            <a:ext cx="461665" cy="1584176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ru-RU" b="1" dirty="0" smtClean="0"/>
              <a:t>Линия </a:t>
            </a:r>
            <a:r>
              <a:rPr lang="en-US" b="1" u="sng" dirty="0" smtClean="0"/>
              <a:t>BASIC</a:t>
            </a:r>
            <a:endParaRPr lang="ru-RU" b="1" u="sng" dirty="0"/>
          </a:p>
        </p:txBody>
      </p:sp>
    </p:spTree>
    <p:extLst>
      <p:ext uri="{BB962C8B-B14F-4D97-AF65-F5344CB8AC3E}">
        <p14:creationId xmlns:p14="http://schemas.microsoft.com/office/powerpoint/2010/main" xmlns="" val="65204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7843" y="171633"/>
            <a:ext cx="4485050" cy="461665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Купальный костюм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SEVILLA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2990" y="44625"/>
            <a:ext cx="4432552" cy="55395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72311" y="908721"/>
            <a:ext cx="2870955" cy="4176464"/>
          </a:xfrm>
          <a:prstGeom prst="rect">
            <a:avLst/>
          </a:prstGeom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40039712"/>
              </p:ext>
            </p:extLst>
          </p:nvPr>
        </p:nvGraphicFramePr>
        <p:xfrm>
          <a:off x="5220361" y="5672379"/>
          <a:ext cx="4415180" cy="1144077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8830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830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830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8303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8303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54731">
                <a:tc gridSpan="5"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Размеры бюстгальтера купального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484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0(</a:t>
                      </a: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4668"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Размеры трусов купальных </a:t>
                      </a:r>
                      <a:endParaRPr kumimoji="0"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0769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94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98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108680" y="1124744"/>
            <a:ext cx="226863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формованная чашка с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push-up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завязки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шею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застежка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спинке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плавки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со средней линией талии арт.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0317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8396" y="5733256"/>
            <a:ext cx="50945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Цвет: 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Бюстгальтера - розовый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Трусов - розовый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65381" y="3810531"/>
            <a:ext cx="461665" cy="1584176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ru-RU" b="1" dirty="0" smtClean="0"/>
              <a:t>Линия </a:t>
            </a:r>
            <a:r>
              <a:rPr lang="en-US" b="1" u="sng" dirty="0" smtClean="0"/>
              <a:t>BASIC</a:t>
            </a:r>
            <a:endParaRPr lang="ru-RU" b="1" u="sng" dirty="0"/>
          </a:p>
        </p:txBody>
      </p:sp>
    </p:spTree>
    <p:extLst>
      <p:ext uri="{BB962C8B-B14F-4D97-AF65-F5344CB8AC3E}">
        <p14:creationId xmlns:p14="http://schemas.microsoft.com/office/powerpoint/2010/main" xmlns="" val="230855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500885" y="225586"/>
            <a:ext cx="4896544" cy="461665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Купальный костюм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TROPEA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4988"/>
            <a:ext cx="4352720" cy="5439749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48563077"/>
              </p:ext>
            </p:extLst>
          </p:nvPr>
        </p:nvGraphicFramePr>
        <p:xfrm>
          <a:off x="51250" y="5590679"/>
          <a:ext cx="4301472" cy="115824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584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84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5845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5845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5845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35845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35845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58456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358456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358456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358456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358456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</a:tblGrid>
              <a:tr h="238829">
                <a:tc gridSpan="12"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Размеры бюстгальтера купального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19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US" sz="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ru-RU" sz="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US" sz="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ru-RU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ru-RU" sz="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ru-RU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ru-RU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US" sz="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 (</a:t>
                      </a:r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ru-RU" sz="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 (</a:t>
                      </a:r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ru-RU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 (</a:t>
                      </a:r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ru-RU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 (</a:t>
                      </a:r>
                      <a:r>
                        <a:rPr kumimoji="0" lang="en-US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ru-RU" sz="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US" sz="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8829">
                <a:tc gridSpan="1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Размеры трусов купальных </a:t>
                      </a:r>
                      <a:endParaRPr kumimoji="0"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3664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94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98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102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106</a:t>
                      </a:r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4579033" y="5733256"/>
            <a:ext cx="48245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Цвет: 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Бюстгальтера - черный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Плавок - черный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198022" y="1124744"/>
            <a:ext cx="249827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мягкая чашка с вкладкой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застежка по спинке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регулируемые бретели 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трусы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высокой посадкой арт. 0417</a:t>
            </a:r>
          </a:p>
          <a:p>
            <a:endParaRPr lang="ru-RU" sz="1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2720" y="824253"/>
            <a:ext cx="2926026" cy="45680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36789" y="3717032"/>
            <a:ext cx="461665" cy="1584176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ru-RU" b="1" dirty="0" smtClean="0"/>
              <a:t>Линия </a:t>
            </a:r>
            <a:r>
              <a:rPr lang="en-US" b="1" u="sng" dirty="0" smtClean="0"/>
              <a:t>BASIC</a:t>
            </a:r>
            <a:endParaRPr lang="ru-RU" b="1" u="sng" dirty="0"/>
          </a:p>
        </p:txBody>
      </p:sp>
    </p:spTree>
    <p:extLst>
      <p:ext uri="{BB962C8B-B14F-4D97-AF65-F5344CB8AC3E}">
        <p14:creationId xmlns:p14="http://schemas.microsoft.com/office/powerpoint/2010/main" xmlns="" val="221797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7751</TotalTime>
  <Words>1520</Words>
  <Application>Microsoft Office PowerPoint</Application>
  <PresentationFormat>Произвольный</PresentationFormat>
  <Paragraphs>590</Paragraphs>
  <Slides>25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Эркер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Агата Алиярова</dc:creator>
  <cp:lastModifiedBy>Алекс</cp:lastModifiedBy>
  <cp:revision>564</cp:revision>
  <cp:lastPrinted>2018-01-19T07:32:47Z</cp:lastPrinted>
  <dcterms:modified xsi:type="dcterms:W3CDTF">2020-01-17T09:40:53Z</dcterms:modified>
</cp:coreProperties>
</file>