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61" r:id="rId2"/>
    <p:sldId id="547" r:id="rId3"/>
    <p:sldId id="585" r:id="rId4"/>
    <p:sldId id="584" r:id="rId5"/>
    <p:sldId id="583" r:id="rId6"/>
    <p:sldId id="582" r:id="rId7"/>
    <p:sldId id="581" r:id="rId8"/>
    <p:sldId id="580" r:id="rId9"/>
    <p:sldId id="579" r:id="rId10"/>
    <p:sldId id="578" r:id="rId11"/>
    <p:sldId id="577" r:id="rId12"/>
    <p:sldId id="576" r:id="rId13"/>
    <p:sldId id="575" r:id="rId14"/>
    <p:sldId id="588" r:id="rId15"/>
    <p:sldId id="589" r:id="rId16"/>
    <p:sldId id="590" r:id="rId17"/>
    <p:sldId id="591" r:id="rId18"/>
    <p:sldId id="574" r:id="rId19"/>
    <p:sldId id="586" r:id="rId20"/>
    <p:sldId id="592" r:id="rId21"/>
    <p:sldId id="5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C0C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74" d="100"/>
          <a:sy n="74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31C6-7EFF-444C-9D5E-713B63546D3E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82667-FFF3-43B7-9220-E9B104883B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90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190A-CA53-4BAC-B1F3-02189EE0634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C19A-8B44-47A9-84D9-9288D9B86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814555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340768"/>
            <a:ext cx="5688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Bookman Old Style" pitchFamily="18" charset="0"/>
              </a:rPr>
              <a:t>Коллекция верхних женских трикотажных изделий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весна-лето </a:t>
            </a: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2017 года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637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74% вискоза,  18% полиамид, 8%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молочный, черный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88, 92, 96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88, 92, 96, 100</a:t>
            </a:r>
          </a:p>
        </p:txBody>
      </p:sp>
      <p:pic>
        <p:nvPicPr>
          <p:cNvPr id="5" name="Рисунок 4" descr="637.jpg"/>
          <p:cNvPicPr>
            <a:picLocks noChangeAspect="1"/>
          </p:cNvPicPr>
          <p:nvPr/>
        </p:nvPicPr>
        <p:blipFill>
          <a:blip r:embed="rId3" cstate="print"/>
          <a:srcRect l="24800" t="13251" r="26376" b="36350"/>
          <a:stretch>
            <a:fillRect/>
          </a:stretch>
        </p:blipFill>
        <p:spPr>
          <a:xfrm>
            <a:off x="2843808" y="692696"/>
            <a:ext cx="3022500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638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92% хлопок, 8%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голубой меланж, красный меланж, розовый меланж, серый меланж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170,176: 84, 88, 92, 96, 100</a:t>
            </a:r>
          </a:p>
        </p:txBody>
      </p:sp>
      <p:pic>
        <p:nvPicPr>
          <p:cNvPr id="5" name="Рисунок 4" descr="638.JPG"/>
          <p:cNvPicPr>
            <a:picLocks noChangeAspect="1"/>
          </p:cNvPicPr>
          <p:nvPr/>
        </p:nvPicPr>
        <p:blipFill>
          <a:blip r:embed="rId3" cstate="print"/>
          <a:srcRect l="18500" t="10101" r="5901" b="4851"/>
          <a:stretch>
            <a:fillRect/>
          </a:stretch>
        </p:blipFill>
        <p:spPr>
          <a:xfrm>
            <a:off x="2915816" y="620688"/>
            <a:ext cx="2773333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640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55% хлопок, 42% полиамид, 3%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коралловый, ментол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88, 92, 96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84, 88, 92, 96</a:t>
            </a:r>
          </a:p>
        </p:txBody>
      </p:sp>
      <p:pic>
        <p:nvPicPr>
          <p:cNvPr id="5" name="Рисунок 4" descr="image-0-02-05-2bba5d52b0f5692c5f9dadfa9744976d18d4a41ca79c6922a94a9697754abdfd-V.jpg"/>
          <p:cNvPicPr>
            <a:picLocks noChangeAspect="1"/>
          </p:cNvPicPr>
          <p:nvPr/>
        </p:nvPicPr>
        <p:blipFill>
          <a:blip r:embed="rId3" cstate="print"/>
          <a:srcRect l="9838" t="5901" r="12201" b="1176"/>
          <a:stretch>
            <a:fillRect/>
          </a:stretch>
        </p:blipFill>
        <p:spPr>
          <a:xfrm>
            <a:off x="2987824" y="692696"/>
            <a:ext cx="2617627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642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95% хлопок,  5%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голубой, желтый, зеленый, красный, розовый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170,176: 84, 88, 92, 96, 100</a:t>
            </a:r>
          </a:p>
        </p:txBody>
      </p:sp>
      <p:pic>
        <p:nvPicPr>
          <p:cNvPr id="5" name="Рисунок 4" descr="642.jpg"/>
          <p:cNvPicPr>
            <a:picLocks noChangeAspect="1"/>
          </p:cNvPicPr>
          <p:nvPr/>
        </p:nvPicPr>
        <p:blipFill>
          <a:blip r:embed="rId3" cstate="print"/>
          <a:srcRect l="5901" r="13775" b="1701"/>
          <a:stretch>
            <a:fillRect/>
          </a:stretch>
        </p:blipFill>
        <p:spPr>
          <a:xfrm>
            <a:off x="2771800" y="620688"/>
            <a:ext cx="2549463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528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58% вискоза, 38% полиэстер, 4% </a:t>
            </a:r>
            <a:r>
              <a:rPr lang="ru-RU" sz="1400" b="1" i="1" dirty="0" err="1" smtClean="0">
                <a:latin typeface="Bookman Old Style" pitchFamily="18" charset="0"/>
              </a:rPr>
              <a:t>спандекс</a:t>
            </a:r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бежевый, серый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88, 92, 96, 100, 104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                170,176: 88, 92, 96, 100, 104, 108</a:t>
            </a:r>
          </a:p>
          <a:p>
            <a:endParaRPr lang="ru-RU" sz="1400" b="1" i="1" dirty="0" smtClean="0">
              <a:latin typeface="Bookman Old Style" pitchFamily="18" charset="0"/>
            </a:endParaRPr>
          </a:p>
        </p:txBody>
      </p:sp>
      <p:pic>
        <p:nvPicPr>
          <p:cNvPr id="9" name="Рисунок 8" descr="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692696"/>
            <a:ext cx="3120000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611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58% вискоза, 38% полиэстер, 4% </a:t>
            </a:r>
            <a:r>
              <a:rPr lang="ru-RU" sz="1400" b="1" i="1" dirty="0" err="1" smtClean="0">
                <a:latin typeface="Bookman Old Style" pitchFamily="18" charset="0"/>
              </a:rPr>
              <a:t>спандекс</a:t>
            </a:r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бежевый, серый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                170,176: 84, 88</a:t>
            </a:r>
          </a:p>
          <a:p>
            <a:endParaRPr lang="ru-RU" sz="1400" b="1" i="1" dirty="0" smtClean="0">
              <a:latin typeface="Bookman Old Style" pitchFamily="18" charset="0"/>
            </a:endParaRPr>
          </a:p>
        </p:txBody>
      </p:sp>
      <p:pic>
        <p:nvPicPr>
          <p:cNvPr id="5" name="Рисунок 4" descr="611.jpg"/>
          <p:cNvPicPr>
            <a:picLocks noChangeAspect="1"/>
          </p:cNvPicPr>
          <p:nvPr/>
        </p:nvPicPr>
        <p:blipFill>
          <a:blip r:embed="rId3" cstate="print"/>
          <a:srcRect l="22050" t="18500" r="29126" b="34250"/>
          <a:stretch>
            <a:fillRect/>
          </a:stretch>
        </p:blipFill>
        <p:spPr>
          <a:xfrm>
            <a:off x="2843808" y="692696"/>
            <a:ext cx="3224000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525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95% хлопок, 5% эластан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белый, голубой, желтый, коралловый, темно-синий, черный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88, 92, 96, 100, 104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                170,176: 88, 92, 96, 100, 104, 108</a:t>
            </a:r>
          </a:p>
          <a:p>
            <a:endParaRPr lang="ru-RU" sz="1400" b="1" i="1" dirty="0" smtClean="0">
              <a:latin typeface="Bookman Old Style" pitchFamily="18" charset="0"/>
            </a:endParaRPr>
          </a:p>
        </p:txBody>
      </p:sp>
      <p:pic>
        <p:nvPicPr>
          <p:cNvPr id="7" name="Рисунок 6" descr="525.jpg"/>
          <p:cNvPicPr>
            <a:picLocks noChangeAspect="1"/>
          </p:cNvPicPr>
          <p:nvPr/>
        </p:nvPicPr>
        <p:blipFill>
          <a:blip r:embed="rId3" cstate="print"/>
          <a:srcRect l="32675" t="10101" r="26274" b="38897"/>
          <a:stretch>
            <a:fillRect/>
          </a:stretch>
        </p:blipFill>
        <p:spPr>
          <a:xfrm>
            <a:off x="2843808" y="620688"/>
            <a:ext cx="2511220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478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95% вискоза, 5% эластан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молочный, темно-синий, черный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88, 92, 96, 100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                170,176: 88, 92, 96, 100, 104</a:t>
            </a:r>
          </a:p>
          <a:p>
            <a:endParaRPr lang="ru-RU" sz="1400" b="1" i="1" dirty="0" smtClean="0">
              <a:latin typeface="Bookman Old Style" pitchFamily="18" charset="0"/>
            </a:endParaRPr>
          </a:p>
        </p:txBody>
      </p:sp>
      <p:pic>
        <p:nvPicPr>
          <p:cNvPr id="8" name="Рисунок 7" descr="478.jpg"/>
          <p:cNvPicPr>
            <a:picLocks noChangeAspect="1"/>
          </p:cNvPicPr>
          <p:nvPr/>
        </p:nvPicPr>
        <p:blipFill>
          <a:blip r:embed="rId3" cstate="print"/>
          <a:srcRect l="27950" t="20600" r="27950" b="36350"/>
          <a:stretch>
            <a:fillRect/>
          </a:stretch>
        </p:blipFill>
        <p:spPr>
          <a:xfrm>
            <a:off x="2843808" y="620688"/>
            <a:ext cx="3196098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Туника женская </a:t>
            </a:r>
            <a:r>
              <a:rPr lang="en-US" b="1" i="1" dirty="0" smtClean="0">
                <a:latin typeface="Bookman Old Style" pitchFamily="18" charset="0"/>
                <a:cs typeface="Times New Roman" pitchFamily="18" charset="0"/>
              </a:rPr>
              <a:t>LTH</a:t>
            </a: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 631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373216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58% вискоза, 21% хлопок, 15% люрекс, 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                6%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</a:t>
            </a:r>
            <a:r>
              <a:rPr lang="ru-RU" sz="1400" b="1" i="1" dirty="0" err="1" smtClean="0">
                <a:latin typeface="Bookman Old Style" pitchFamily="18" charset="0"/>
              </a:rPr>
              <a:t>белый-синий</a:t>
            </a:r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84-90, 88-94, 92-98, 96-102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88-94, 92-98, 96-102, 100-106</a:t>
            </a:r>
          </a:p>
        </p:txBody>
      </p:sp>
      <p:pic>
        <p:nvPicPr>
          <p:cNvPr id="6" name="Рисунок 5" descr="631.jpg"/>
          <p:cNvPicPr>
            <a:picLocks noChangeAspect="1"/>
          </p:cNvPicPr>
          <p:nvPr/>
        </p:nvPicPr>
        <p:blipFill>
          <a:blip r:embed="rId3" cstate="print"/>
          <a:srcRect l="5901" t="9051" r="1176"/>
          <a:stretch>
            <a:fillRect/>
          </a:stretch>
        </p:blipFill>
        <p:spPr>
          <a:xfrm>
            <a:off x="2627784" y="620688"/>
            <a:ext cx="3187727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Туника женская </a:t>
            </a:r>
            <a:r>
              <a:rPr lang="en-US" b="1" i="1" dirty="0" smtClean="0">
                <a:latin typeface="Bookman Old Style" pitchFamily="18" charset="0"/>
                <a:cs typeface="Times New Roman" pitchFamily="18" charset="0"/>
              </a:rPr>
              <a:t>LTH</a:t>
            </a: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 639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373216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52% полиэстер,  36% вискоза, 7% люрекс, 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                5%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черный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84-90, 88-94, 92-98, 96-102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84-90, 88-94, 92-98, 96-102</a:t>
            </a:r>
          </a:p>
        </p:txBody>
      </p:sp>
      <p:pic>
        <p:nvPicPr>
          <p:cNvPr id="6" name="Рисунок 5" descr="639.jpg"/>
          <p:cNvPicPr>
            <a:picLocks noChangeAspect="1"/>
          </p:cNvPicPr>
          <p:nvPr/>
        </p:nvPicPr>
        <p:blipFill>
          <a:blip r:embed="rId3" cstate="print"/>
          <a:srcRect l="27950" t="16400" r="26375" b="25850"/>
          <a:stretch>
            <a:fillRect/>
          </a:stretch>
        </p:blipFill>
        <p:spPr>
          <a:xfrm>
            <a:off x="2987824" y="692696"/>
            <a:ext cx="2467636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628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42% полиамид, 38% хлопок, 17% полиэстер, 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                3%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серый меланж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88, 92, 96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84, 88, 92, 96</a:t>
            </a:r>
          </a:p>
        </p:txBody>
      </p:sp>
      <p:pic>
        <p:nvPicPr>
          <p:cNvPr id="7" name="Рисунок 6" descr="628.jpg"/>
          <p:cNvPicPr>
            <a:picLocks noChangeAspect="1"/>
          </p:cNvPicPr>
          <p:nvPr/>
        </p:nvPicPr>
        <p:blipFill>
          <a:blip r:embed="rId3" cstate="print"/>
          <a:srcRect l="5001" t="6667"/>
          <a:stretch>
            <a:fillRect/>
          </a:stretch>
        </p:blipFill>
        <p:spPr>
          <a:xfrm>
            <a:off x="2699792" y="692696"/>
            <a:ext cx="3175721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Туника женская </a:t>
            </a:r>
            <a:r>
              <a:rPr lang="en-US" b="1" i="1" dirty="0" smtClean="0">
                <a:latin typeface="Bookman Old Style" pitchFamily="18" charset="0"/>
                <a:cs typeface="Times New Roman" pitchFamily="18" charset="0"/>
              </a:rPr>
              <a:t>LTH</a:t>
            </a: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 641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373216"/>
            <a:ext cx="59046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92% вискоза, 8%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</a:t>
            </a:r>
            <a:r>
              <a:rPr lang="ru-RU" sz="1400" b="1" i="1" dirty="0" err="1" smtClean="0">
                <a:latin typeface="Bookman Old Style" pitchFamily="18" charset="0"/>
              </a:rPr>
              <a:t>белый-синий</a:t>
            </a:r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84-90, 88-94, 92-98, 96-102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88-94, 92-98, 96-102, 100-106</a:t>
            </a:r>
          </a:p>
        </p:txBody>
      </p:sp>
      <p:pic>
        <p:nvPicPr>
          <p:cNvPr id="7" name="Рисунок 6" descr="641.jpg"/>
          <p:cNvPicPr>
            <a:picLocks noChangeAspect="1"/>
          </p:cNvPicPr>
          <p:nvPr/>
        </p:nvPicPr>
        <p:blipFill>
          <a:blip r:embed="rId3" cstate="print"/>
          <a:srcRect l="26375" t="15350" r="21650" b="4851"/>
          <a:stretch>
            <a:fillRect/>
          </a:stretch>
        </p:blipFill>
        <p:spPr>
          <a:xfrm>
            <a:off x="2915816" y="692696"/>
            <a:ext cx="2032105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Полукомбинезон женский </a:t>
            </a:r>
            <a:r>
              <a:rPr lang="en-US" b="1" i="1" dirty="0" smtClean="0">
                <a:latin typeface="Bookman Old Style" pitchFamily="18" charset="0"/>
                <a:cs typeface="Times New Roman" pitchFamily="18" charset="0"/>
              </a:rPr>
              <a:t>MARE</a:t>
            </a:r>
            <a:endParaRPr lang="ru-RU" b="1" i="1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373216"/>
            <a:ext cx="59046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9</a:t>
            </a:r>
            <a:r>
              <a:rPr lang="en-US" sz="1400" b="1" i="1" dirty="0" smtClean="0">
                <a:latin typeface="Bookman Old Style" pitchFamily="18" charset="0"/>
              </a:rPr>
              <a:t>4</a:t>
            </a:r>
            <a:r>
              <a:rPr lang="ru-RU" sz="1400" b="1" i="1" dirty="0" smtClean="0">
                <a:latin typeface="Bookman Old Style" pitchFamily="18" charset="0"/>
              </a:rPr>
              <a:t>% вискоза,  </a:t>
            </a:r>
            <a:r>
              <a:rPr lang="en-US" sz="1400" b="1" i="1" dirty="0" smtClean="0">
                <a:latin typeface="Bookman Old Style" pitchFamily="18" charset="0"/>
              </a:rPr>
              <a:t>6</a:t>
            </a:r>
            <a:r>
              <a:rPr lang="ru-RU" sz="1400" b="1" i="1" dirty="0" smtClean="0">
                <a:latin typeface="Bookman Old Style" pitchFamily="18" charset="0"/>
              </a:rPr>
              <a:t>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</a:t>
            </a:r>
            <a:r>
              <a:rPr lang="en-US" sz="1400" b="1" i="1" dirty="0" smtClean="0">
                <a:latin typeface="Bookman Old Style" pitchFamily="18" charset="0"/>
              </a:rPr>
              <a:t>navy</a:t>
            </a:r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84-90, 88-94, 92-98, 96-102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84-90, 88-94, 92-98, 96-102</a:t>
            </a:r>
          </a:p>
        </p:txBody>
      </p:sp>
      <p:pic>
        <p:nvPicPr>
          <p:cNvPr id="6" name="Рисунок 5" descr="маре.jpg"/>
          <p:cNvPicPr>
            <a:picLocks noChangeAspect="1"/>
          </p:cNvPicPr>
          <p:nvPr/>
        </p:nvPicPr>
        <p:blipFill>
          <a:blip r:embed="rId3" cstate="print"/>
          <a:srcRect l="24800" t="12201" r="21650" b="6951"/>
          <a:stretch>
            <a:fillRect/>
          </a:stretch>
        </p:blipFill>
        <p:spPr>
          <a:xfrm>
            <a:off x="2915816" y="692696"/>
            <a:ext cx="2066494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629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65% вискоза, 33% полиэстер, 2%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бежевый, серый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88, 92, 96, 100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88, 92, 96, 100, 104</a:t>
            </a:r>
          </a:p>
        </p:txBody>
      </p:sp>
      <p:pic>
        <p:nvPicPr>
          <p:cNvPr id="5" name="Рисунок 4" descr="629.jpg"/>
          <p:cNvPicPr>
            <a:picLocks noChangeAspect="1"/>
          </p:cNvPicPr>
          <p:nvPr/>
        </p:nvPicPr>
        <p:blipFill>
          <a:blip r:embed="rId3" cstate="print"/>
          <a:srcRect l="24801" t="18500" r="27950" b="32151"/>
          <a:stretch>
            <a:fillRect/>
          </a:stretch>
        </p:blipFill>
        <p:spPr>
          <a:xfrm>
            <a:off x="2987824" y="620688"/>
            <a:ext cx="2987234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630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88% полиэстер, 12%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бежевый, бордо, синий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170,176: 84, 88, 92, 96, 100</a:t>
            </a:r>
          </a:p>
        </p:txBody>
      </p:sp>
      <p:pic>
        <p:nvPicPr>
          <p:cNvPr id="5" name="Рисунок 4" descr="630.jpg"/>
          <p:cNvPicPr>
            <a:picLocks noChangeAspect="1"/>
          </p:cNvPicPr>
          <p:nvPr/>
        </p:nvPicPr>
        <p:blipFill>
          <a:blip r:embed="rId3" cstate="print"/>
          <a:srcRect l="1176" t="9051"/>
          <a:stretch>
            <a:fillRect/>
          </a:stretch>
        </p:blipFill>
        <p:spPr>
          <a:xfrm>
            <a:off x="2843808" y="620688"/>
            <a:ext cx="3390140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632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92% хлопок,  8%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серый-голубой, серый-желтый, серый-розовый,  </a:t>
            </a:r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         .           </a:t>
            </a:r>
            <a:r>
              <a:rPr lang="ru-RU" sz="1400" b="1" i="1" dirty="0" smtClean="0">
                <a:latin typeface="Bookman Old Style" pitchFamily="18" charset="0"/>
              </a:rPr>
              <a:t>серый-синий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88, 92, 96, 100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88, 92, 96, 100, 104</a:t>
            </a:r>
          </a:p>
        </p:txBody>
      </p:sp>
      <p:pic>
        <p:nvPicPr>
          <p:cNvPr id="5" name="Рисунок 4" descr="632.jpg"/>
          <p:cNvPicPr>
            <a:picLocks noChangeAspect="1"/>
          </p:cNvPicPr>
          <p:nvPr/>
        </p:nvPicPr>
        <p:blipFill>
          <a:blip r:embed="rId3" cstate="print"/>
          <a:srcRect l="12201" t="9051" r="4326" b="2751"/>
          <a:stretch>
            <a:fillRect/>
          </a:stretch>
        </p:blipFill>
        <p:spPr>
          <a:xfrm>
            <a:off x="2843809" y="620688"/>
            <a:ext cx="2952857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633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92% хлопок,  8%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серый-голубой, серый-желтый, серый-розовый,  </a:t>
            </a:r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         .           </a:t>
            </a:r>
            <a:r>
              <a:rPr lang="ru-RU" sz="1400" b="1" i="1" dirty="0" smtClean="0">
                <a:latin typeface="Bookman Old Style" pitchFamily="18" charset="0"/>
              </a:rPr>
              <a:t>серый-синий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88, 92, 96, 100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88, 92, 96, 100, 104</a:t>
            </a:r>
          </a:p>
        </p:txBody>
      </p:sp>
      <p:pic>
        <p:nvPicPr>
          <p:cNvPr id="5" name="Рисунок 4" descr="633.jpg"/>
          <p:cNvPicPr>
            <a:picLocks noChangeAspect="1"/>
          </p:cNvPicPr>
          <p:nvPr/>
        </p:nvPicPr>
        <p:blipFill>
          <a:blip r:embed="rId3" cstate="print"/>
          <a:srcRect l="27950" t="15350" r="32453" b="40190"/>
          <a:stretch>
            <a:fillRect/>
          </a:stretch>
        </p:blipFill>
        <p:spPr>
          <a:xfrm>
            <a:off x="2915816" y="692696"/>
            <a:ext cx="273630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634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95% вискоза, 5%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белый, розовый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170,176: 84, 88, 92, 96, 100, 104</a:t>
            </a:r>
          </a:p>
        </p:txBody>
      </p:sp>
      <p:pic>
        <p:nvPicPr>
          <p:cNvPr id="5" name="Рисунок 4" descr="634.jpg"/>
          <p:cNvPicPr>
            <a:picLocks noChangeAspect="1"/>
          </p:cNvPicPr>
          <p:nvPr/>
        </p:nvPicPr>
        <p:blipFill>
          <a:blip r:embed="rId3" cstate="print"/>
          <a:srcRect l="7476" t="10101" r="15350"/>
          <a:stretch>
            <a:fillRect/>
          </a:stretch>
        </p:blipFill>
        <p:spPr>
          <a:xfrm>
            <a:off x="2843808" y="692696"/>
            <a:ext cx="2678355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635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89% хлопок,  8% эластан, 3% вискоза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бежевый, розовый, серый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158,164: 84, 88, 92, 96, 100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400" b="1" i="1" dirty="0" smtClean="0">
                <a:latin typeface="Bookman Old Style" pitchFamily="18" charset="0"/>
              </a:rPr>
              <a:t>               170,176: 88, 92, 96, 100, 104</a:t>
            </a:r>
          </a:p>
        </p:txBody>
      </p:sp>
      <p:pic>
        <p:nvPicPr>
          <p:cNvPr id="5" name="Рисунок 4" descr="635.jpg"/>
          <p:cNvPicPr>
            <a:picLocks noChangeAspect="1"/>
          </p:cNvPicPr>
          <p:nvPr/>
        </p:nvPicPr>
        <p:blipFill>
          <a:blip r:embed="rId3" cstate="print"/>
          <a:srcRect l="18500" t="3801"/>
          <a:stretch>
            <a:fillRect/>
          </a:stretch>
        </p:blipFill>
        <p:spPr>
          <a:xfrm>
            <a:off x="2915816" y="692696"/>
            <a:ext cx="2643247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#VEST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504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Джемпер женский </a:t>
            </a:r>
            <a:r>
              <a:rPr lang="en-US" b="1" i="1" dirty="0" smtClean="0">
                <a:latin typeface="Bookman Old Style" pitchFamily="18" charset="0"/>
              </a:rPr>
              <a:t>LD </a:t>
            </a:r>
            <a:r>
              <a:rPr lang="ru-RU" b="1" i="1" dirty="0" smtClean="0">
                <a:latin typeface="Bookman Old Style" pitchFamily="18" charset="0"/>
              </a:rPr>
              <a:t>636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37321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Состав</a:t>
            </a:r>
            <a:r>
              <a:rPr lang="ru-RU" sz="1400" b="1" i="1" dirty="0" smtClean="0">
                <a:latin typeface="Bookman Old Style" pitchFamily="18" charset="0"/>
              </a:rPr>
              <a:t>: 92% хлопок, 8% эластан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Цвет</a:t>
            </a:r>
            <a:r>
              <a:rPr lang="ru-RU" sz="1400" b="1" i="1" dirty="0" smtClean="0">
                <a:latin typeface="Bookman Old Style" pitchFamily="18" charset="0"/>
              </a:rPr>
              <a:t>:  </a:t>
            </a:r>
            <a:r>
              <a:rPr lang="ru-RU" sz="1400" b="1" i="1" dirty="0" err="1" smtClean="0">
                <a:latin typeface="Bookman Old Style" pitchFamily="18" charset="0"/>
              </a:rPr>
              <a:t>белый-синий</a:t>
            </a:r>
            <a:r>
              <a:rPr lang="ru-RU" sz="1400" b="1" i="1" dirty="0" smtClean="0">
                <a:latin typeface="Bookman Old Style" pitchFamily="18" charset="0"/>
              </a:rPr>
              <a:t>, </a:t>
            </a:r>
            <a:r>
              <a:rPr lang="ru-RU" sz="1400" b="1" i="1" dirty="0" err="1" smtClean="0">
                <a:latin typeface="Bookman Old Style" pitchFamily="18" charset="0"/>
              </a:rPr>
              <a:t>синий-белый</a:t>
            </a:r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600" b="1" i="1" dirty="0" smtClean="0">
                <a:latin typeface="Bookman Old Style" pitchFamily="18" charset="0"/>
              </a:rPr>
              <a:t>Размер</a:t>
            </a:r>
            <a:r>
              <a:rPr lang="ru-RU" sz="1400" b="1" i="1" dirty="0" smtClean="0">
                <a:latin typeface="Bookman Old Style" pitchFamily="18" charset="0"/>
              </a:rPr>
              <a:t>:  170,176: 84, 88, 92, 96, 100, 104</a:t>
            </a:r>
          </a:p>
        </p:txBody>
      </p:sp>
      <p:pic>
        <p:nvPicPr>
          <p:cNvPr id="5" name="Рисунок 4" descr="636.jpg"/>
          <p:cNvPicPr>
            <a:picLocks noChangeAspect="1"/>
          </p:cNvPicPr>
          <p:nvPr/>
        </p:nvPicPr>
        <p:blipFill>
          <a:blip r:embed="rId3" cstate="print"/>
          <a:srcRect l="21650" t="16400" r="26376" b="33200"/>
          <a:stretch>
            <a:fillRect/>
          </a:stretch>
        </p:blipFill>
        <p:spPr>
          <a:xfrm>
            <a:off x="2915816" y="620688"/>
            <a:ext cx="3217500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862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trozonova</cp:lastModifiedBy>
  <cp:revision>408</cp:revision>
  <dcterms:created xsi:type="dcterms:W3CDTF">2012-08-07T13:15:18Z</dcterms:created>
  <dcterms:modified xsi:type="dcterms:W3CDTF">2017-02-20T10:00:23Z</dcterms:modified>
</cp:coreProperties>
</file>